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1"/>
  </p:notesMasterIdLst>
  <p:sldIdLst>
    <p:sldId id="256" r:id="rId2"/>
    <p:sldId id="258" r:id="rId3"/>
    <p:sldId id="259" r:id="rId4"/>
    <p:sldId id="260" r:id="rId5"/>
    <p:sldId id="264" r:id="rId6"/>
    <p:sldId id="265" r:id="rId7"/>
    <p:sldId id="269" r:id="rId8"/>
    <p:sldId id="368" r:id="rId9"/>
    <p:sldId id="370" r:id="rId10"/>
    <p:sldId id="369" r:id="rId11"/>
    <p:sldId id="266" r:id="rId12"/>
    <p:sldId id="270" r:id="rId13"/>
    <p:sldId id="271" r:id="rId14"/>
    <p:sldId id="274" r:id="rId15"/>
    <p:sldId id="275" r:id="rId16"/>
    <p:sldId id="277" r:id="rId17"/>
    <p:sldId id="280" r:id="rId18"/>
    <p:sldId id="367" r:id="rId19"/>
    <p:sldId id="313" r:id="rId20"/>
    <p:sldId id="364" r:id="rId21"/>
    <p:sldId id="361" r:id="rId22"/>
    <p:sldId id="324" r:id="rId23"/>
    <p:sldId id="339" r:id="rId24"/>
    <p:sldId id="330" r:id="rId25"/>
    <p:sldId id="362" r:id="rId26"/>
    <p:sldId id="351" r:id="rId27"/>
    <p:sldId id="316" r:id="rId28"/>
    <p:sldId id="365" r:id="rId29"/>
    <p:sldId id="356" r:id="rId30"/>
    <p:sldId id="357" r:id="rId31"/>
    <p:sldId id="358" r:id="rId32"/>
    <p:sldId id="366" r:id="rId33"/>
    <p:sldId id="363" r:id="rId34"/>
    <p:sldId id="329" r:id="rId35"/>
    <p:sldId id="335" r:id="rId36"/>
    <p:sldId id="359" r:id="rId37"/>
    <p:sldId id="318" r:id="rId38"/>
    <p:sldId id="360" r:id="rId39"/>
    <p:sldId id="319" r:id="rId40"/>
  </p:sldIdLst>
  <p:sldSz cx="9144000" cy="5143500" type="screen16x9"/>
  <p:notesSz cx="6858000" cy="9144000"/>
  <p:embeddedFontLst>
    <p:embeddedFont>
      <p:font typeface="Manrope" pitchFamily="2" charset="0"/>
      <p:regular r:id="rId42"/>
      <p:bold r:id="rId43"/>
    </p:embeddedFont>
    <p:embeddedFont>
      <p:font typeface="Manrope ExtraBold" pitchFamily="2" charset="0"/>
      <p:bold r:id="rId44"/>
    </p:embeddedFont>
    <p:embeddedFont>
      <p:font typeface="Manrope Light" pitchFamily="2" charset="0"/>
      <p:regular r:id="rId45"/>
      <p:bold r:id="rId46"/>
    </p:embeddedFont>
    <p:embeddedFont>
      <p:font typeface="Manrope Medium" pitchFamily="2" charset="0"/>
      <p:regular r:id="rId47"/>
      <p:bold r:id="rId48"/>
    </p:embeddedFont>
    <p:embeddedFont>
      <p:font typeface="Manrope SemiBold" pitchFamily="2" charset="0"/>
      <p:regular r:id="rId49"/>
      <p:bold r:id="rId50"/>
    </p:embeddedFont>
    <p:embeddedFont>
      <p:font typeface="Marcellus" panose="020E0602050203020307" pitchFamily="34" charset="0"/>
      <p:regular r:id="rId51"/>
      <p:bold r:id="rId52"/>
      <p:italic r:id="rId53"/>
      <p:boldItalic r:id="rId54"/>
    </p:embeddedFont>
    <p:embeddedFont>
      <p:font typeface="Montserrat Light" pitchFamily="2" charset="77"/>
      <p:regular r:id="rId55"/>
      <p:italic r:id="rId56"/>
    </p:embeddedFont>
    <p:embeddedFont>
      <p:font typeface="Roboto" pitchFamily="2"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E8E2FE-779D-844F-9360-6500DDC63497}" v="1" dt="2025-04-03T20:28:17.9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658"/>
  </p:normalViewPr>
  <p:slideViewPr>
    <p:cSldViewPr snapToGrid="0">
      <p:cViewPr varScale="1">
        <p:scale>
          <a:sx n="146" d="100"/>
          <a:sy n="146" d="100"/>
        </p:scale>
        <p:origin x="176" y="40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ba4d29ebd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ba4d29ebd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a:extLst>
            <a:ext uri="{FF2B5EF4-FFF2-40B4-BE49-F238E27FC236}">
              <a16:creationId xmlns:a16="http://schemas.microsoft.com/office/drawing/2014/main" id="{AC455475-2CCC-1E77-2646-7970BFE9E047}"/>
            </a:ext>
          </a:extLst>
        </p:cNvPr>
        <p:cNvGrpSpPr/>
        <p:nvPr/>
      </p:nvGrpSpPr>
      <p:grpSpPr>
        <a:xfrm>
          <a:off x="0" y="0"/>
          <a:ext cx="0" cy="0"/>
          <a:chOff x="0" y="0"/>
          <a:chExt cx="0" cy="0"/>
        </a:xfrm>
      </p:grpSpPr>
      <p:sp>
        <p:nvSpPr>
          <p:cNvPr id="215" name="Google Shape;215;g2798d973518_1_16:notes">
            <a:extLst>
              <a:ext uri="{FF2B5EF4-FFF2-40B4-BE49-F238E27FC236}">
                <a16:creationId xmlns:a16="http://schemas.microsoft.com/office/drawing/2014/main" id="{10C86717-5392-96ED-044C-584B4FAA26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798d973518_1_16:notes">
            <a:extLst>
              <a:ext uri="{FF2B5EF4-FFF2-40B4-BE49-F238E27FC236}">
                <a16:creationId xmlns:a16="http://schemas.microsoft.com/office/drawing/2014/main" id="{98CC3B69-38DB-60FF-14D8-44000D43DF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5089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b9a7520bc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b9a7520bc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798d973518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798d973518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821335af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821335af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791ec96ad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791ec96a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4553cf7c8a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4553cf7c8a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7f9959da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7f9959da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4553cf7c8a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4553cf7c8a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Same as template for # 18</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a:extLst>
            <a:ext uri="{FF2B5EF4-FFF2-40B4-BE49-F238E27FC236}">
              <a16:creationId xmlns:a16="http://schemas.microsoft.com/office/drawing/2014/main" id="{75398FB9-DB98-B7AA-A29D-24E89ADB9B3C}"/>
            </a:ext>
          </a:extLst>
        </p:cNvPr>
        <p:cNvGrpSpPr/>
        <p:nvPr/>
      </p:nvGrpSpPr>
      <p:grpSpPr>
        <a:xfrm>
          <a:off x="0" y="0"/>
          <a:ext cx="0" cy="0"/>
          <a:chOff x="0" y="0"/>
          <a:chExt cx="0" cy="0"/>
        </a:xfrm>
      </p:grpSpPr>
      <p:sp>
        <p:nvSpPr>
          <p:cNvPr id="417" name="Google Shape;417;g2fd6719477f_0_20:notes">
            <a:extLst>
              <a:ext uri="{FF2B5EF4-FFF2-40B4-BE49-F238E27FC236}">
                <a16:creationId xmlns:a16="http://schemas.microsoft.com/office/drawing/2014/main" id="{7BF17399-3E57-FF5E-060A-F385FB5203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g2fd6719477f_0_20:notes">
            <a:extLst>
              <a:ext uri="{FF2B5EF4-FFF2-40B4-BE49-F238E27FC236}">
                <a16:creationId xmlns:a16="http://schemas.microsoft.com/office/drawing/2014/main" id="{A520DD0A-D03A-42EE-234E-4055ADB411A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1103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fd6719477f_4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g2fd6719477f_4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77eeab095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77eeab095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a:extLst>
            <a:ext uri="{FF2B5EF4-FFF2-40B4-BE49-F238E27FC236}">
              <a16:creationId xmlns:a16="http://schemas.microsoft.com/office/drawing/2014/main" id="{BDE440B9-0E4E-A080-7166-8812BCF0F5D0}"/>
            </a:ext>
          </a:extLst>
        </p:cNvPr>
        <p:cNvGrpSpPr/>
        <p:nvPr/>
      </p:nvGrpSpPr>
      <p:grpSpPr>
        <a:xfrm>
          <a:off x="0" y="0"/>
          <a:ext cx="0" cy="0"/>
          <a:chOff x="0" y="0"/>
          <a:chExt cx="0" cy="0"/>
        </a:xfrm>
      </p:grpSpPr>
      <p:sp>
        <p:nvSpPr>
          <p:cNvPr id="340" name="Google Shape;340;g2fd6719477f_4_85:notes">
            <a:extLst>
              <a:ext uri="{FF2B5EF4-FFF2-40B4-BE49-F238E27FC236}">
                <a16:creationId xmlns:a16="http://schemas.microsoft.com/office/drawing/2014/main" id="{EEDD2720-A093-E636-1D4E-F19D6F23933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g2fd6719477f_4_85:notes">
            <a:extLst>
              <a:ext uri="{FF2B5EF4-FFF2-40B4-BE49-F238E27FC236}">
                <a16:creationId xmlns:a16="http://schemas.microsoft.com/office/drawing/2014/main" id="{58B7B539-1AF4-83F8-F57F-A10FA9C2906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23660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a:extLst>
            <a:ext uri="{FF2B5EF4-FFF2-40B4-BE49-F238E27FC236}">
              <a16:creationId xmlns:a16="http://schemas.microsoft.com/office/drawing/2014/main" id="{52454AF2-7E8D-AD4E-090B-F9484B91C5BB}"/>
            </a:ext>
          </a:extLst>
        </p:cNvPr>
        <p:cNvGrpSpPr/>
        <p:nvPr/>
      </p:nvGrpSpPr>
      <p:grpSpPr>
        <a:xfrm>
          <a:off x="0" y="0"/>
          <a:ext cx="0" cy="0"/>
          <a:chOff x="0" y="0"/>
          <a:chExt cx="0" cy="0"/>
        </a:xfrm>
      </p:grpSpPr>
      <p:sp>
        <p:nvSpPr>
          <p:cNvPr id="340" name="Google Shape;340;g2fd6719477f_4_85:notes">
            <a:extLst>
              <a:ext uri="{FF2B5EF4-FFF2-40B4-BE49-F238E27FC236}">
                <a16:creationId xmlns:a16="http://schemas.microsoft.com/office/drawing/2014/main" id="{5AD501BF-1DA7-460C-9C34-0A23CC19C1D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g2fd6719477f_4_85:notes">
            <a:extLst>
              <a:ext uri="{FF2B5EF4-FFF2-40B4-BE49-F238E27FC236}">
                <a16:creationId xmlns:a16="http://schemas.microsoft.com/office/drawing/2014/main" id="{AC126046-0984-A93B-D12A-6EC05336AAF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89942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c575c4bf2f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c575c4bf2f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59300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a:extLst>
            <a:ext uri="{FF2B5EF4-FFF2-40B4-BE49-F238E27FC236}">
              <a16:creationId xmlns:a16="http://schemas.microsoft.com/office/drawing/2014/main" id="{52E1FC6B-F8C6-51A7-9160-4D4B42F9CB0B}"/>
            </a:ext>
          </a:extLst>
        </p:cNvPr>
        <p:cNvGrpSpPr/>
        <p:nvPr/>
      </p:nvGrpSpPr>
      <p:grpSpPr>
        <a:xfrm>
          <a:off x="0" y="0"/>
          <a:ext cx="0" cy="0"/>
          <a:chOff x="0" y="0"/>
          <a:chExt cx="0" cy="0"/>
        </a:xfrm>
      </p:grpSpPr>
      <p:sp>
        <p:nvSpPr>
          <p:cNvPr id="458" name="Google Shape;458;g2c575c4bf2f_0_66:notes">
            <a:extLst>
              <a:ext uri="{FF2B5EF4-FFF2-40B4-BE49-F238E27FC236}">
                <a16:creationId xmlns:a16="http://schemas.microsoft.com/office/drawing/2014/main" id="{6BC532A8-56DD-FC31-114F-FE9152F306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c575c4bf2f_0_66:notes">
            <a:extLst>
              <a:ext uri="{FF2B5EF4-FFF2-40B4-BE49-F238E27FC236}">
                <a16:creationId xmlns:a16="http://schemas.microsoft.com/office/drawing/2014/main" id="{6CB89C1A-C74D-276F-D932-90BAA2A4C52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0986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a:extLst>
            <a:ext uri="{FF2B5EF4-FFF2-40B4-BE49-F238E27FC236}">
              <a16:creationId xmlns:a16="http://schemas.microsoft.com/office/drawing/2014/main" id="{82C9F9E2-A7C6-2278-F1BE-FCF52A47CC6C}"/>
            </a:ext>
          </a:extLst>
        </p:cNvPr>
        <p:cNvGrpSpPr/>
        <p:nvPr/>
      </p:nvGrpSpPr>
      <p:grpSpPr>
        <a:xfrm>
          <a:off x="0" y="0"/>
          <a:ext cx="0" cy="0"/>
          <a:chOff x="0" y="0"/>
          <a:chExt cx="0" cy="0"/>
        </a:xfrm>
      </p:grpSpPr>
      <p:sp>
        <p:nvSpPr>
          <p:cNvPr id="436" name="Google Shape;436;g1efbea8a849_1_74:notes">
            <a:extLst>
              <a:ext uri="{FF2B5EF4-FFF2-40B4-BE49-F238E27FC236}">
                <a16:creationId xmlns:a16="http://schemas.microsoft.com/office/drawing/2014/main" id="{2EA2A8D4-A1E2-C077-36AF-936E5AF10B3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1efbea8a849_1_74:notes">
            <a:extLst>
              <a:ext uri="{FF2B5EF4-FFF2-40B4-BE49-F238E27FC236}">
                <a16:creationId xmlns:a16="http://schemas.microsoft.com/office/drawing/2014/main" id="{266C8BF5-F55E-6BC8-E1CF-CBB8AB3240D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3601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a:extLst>
            <a:ext uri="{FF2B5EF4-FFF2-40B4-BE49-F238E27FC236}">
              <a16:creationId xmlns:a16="http://schemas.microsoft.com/office/drawing/2014/main" id="{1CCAA68B-4461-E775-1762-392FF1F2CB5C}"/>
            </a:ext>
          </a:extLst>
        </p:cNvPr>
        <p:cNvGrpSpPr/>
        <p:nvPr/>
      </p:nvGrpSpPr>
      <p:grpSpPr>
        <a:xfrm>
          <a:off x="0" y="0"/>
          <a:ext cx="0" cy="0"/>
          <a:chOff x="0" y="0"/>
          <a:chExt cx="0" cy="0"/>
        </a:xfrm>
      </p:grpSpPr>
      <p:sp>
        <p:nvSpPr>
          <p:cNvPr id="340" name="Google Shape;340;g2fd6719477f_4_85:notes">
            <a:extLst>
              <a:ext uri="{FF2B5EF4-FFF2-40B4-BE49-F238E27FC236}">
                <a16:creationId xmlns:a16="http://schemas.microsoft.com/office/drawing/2014/main" id="{6F796AF0-24B4-BF41-8902-03EE483EEA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g2fd6719477f_4_85:notes">
            <a:extLst>
              <a:ext uri="{FF2B5EF4-FFF2-40B4-BE49-F238E27FC236}">
                <a16:creationId xmlns:a16="http://schemas.microsoft.com/office/drawing/2014/main" id="{4098B636-4D50-A7BC-DDB9-D5569068DC4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5047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2358815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fd6719477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g2fd6719477f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a:extLst>
            <a:ext uri="{FF2B5EF4-FFF2-40B4-BE49-F238E27FC236}">
              <a16:creationId xmlns:a16="http://schemas.microsoft.com/office/drawing/2014/main" id="{91018B69-B404-A00F-3C9D-067101D88440}"/>
            </a:ext>
          </a:extLst>
        </p:cNvPr>
        <p:cNvGrpSpPr/>
        <p:nvPr/>
      </p:nvGrpSpPr>
      <p:grpSpPr>
        <a:xfrm>
          <a:off x="0" y="0"/>
          <a:ext cx="0" cy="0"/>
          <a:chOff x="0" y="0"/>
          <a:chExt cx="0" cy="0"/>
        </a:xfrm>
      </p:grpSpPr>
      <p:sp>
        <p:nvSpPr>
          <p:cNvPr id="417" name="Google Shape;417;g2fd6719477f_0_20:notes">
            <a:extLst>
              <a:ext uri="{FF2B5EF4-FFF2-40B4-BE49-F238E27FC236}">
                <a16:creationId xmlns:a16="http://schemas.microsoft.com/office/drawing/2014/main" id="{16CF5A16-240D-0A64-D390-D61B13252A9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g2fd6719477f_0_20:notes">
            <a:extLst>
              <a:ext uri="{FF2B5EF4-FFF2-40B4-BE49-F238E27FC236}">
                <a16:creationId xmlns:a16="http://schemas.microsoft.com/office/drawing/2014/main" id="{CFFDBCFC-A5DE-75B6-6434-CC560889C13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593666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a:extLst>
            <a:ext uri="{FF2B5EF4-FFF2-40B4-BE49-F238E27FC236}">
              <a16:creationId xmlns:a16="http://schemas.microsoft.com/office/drawing/2014/main" id="{B3D839A5-6456-8EF0-9D06-4C001C23BB46}"/>
            </a:ext>
          </a:extLst>
        </p:cNvPr>
        <p:cNvGrpSpPr/>
        <p:nvPr/>
      </p:nvGrpSpPr>
      <p:grpSpPr>
        <a:xfrm>
          <a:off x="0" y="0"/>
          <a:ext cx="0" cy="0"/>
          <a:chOff x="0" y="0"/>
          <a:chExt cx="0" cy="0"/>
        </a:xfrm>
      </p:grpSpPr>
      <p:sp>
        <p:nvSpPr>
          <p:cNvPr id="417" name="Google Shape;417;g2fd6719477f_0_20:notes">
            <a:extLst>
              <a:ext uri="{FF2B5EF4-FFF2-40B4-BE49-F238E27FC236}">
                <a16:creationId xmlns:a16="http://schemas.microsoft.com/office/drawing/2014/main" id="{182F99B6-68D3-2D56-B095-7DF7F39C42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g2fd6719477f_0_20:notes">
            <a:extLst>
              <a:ext uri="{FF2B5EF4-FFF2-40B4-BE49-F238E27FC236}">
                <a16:creationId xmlns:a16="http://schemas.microsoft.com/office/drawing/2014/main" id="{F9D7B6DF-B5FE-A423-61E5-D79F9734B43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1362787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821335afc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821335afc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a:extLst>
            <a:ext uri="{FF2B5EF4-FFF2-40B4-BE49-F238E27FC236}">
              <a16:creationId xmlns:a16="http://schemas.microsoft.com/office/drawing/2014/main" id="{32AD581E-68BC-77E2-A3B0-69D6AC7FD101}"/>
            </a:ext>
          </a:extLst>
        </p:cNvPr>
        <p:cNvGrpSpPr/>
        <p:nvPr/>
      </p:nvGrpSpPr>
      <p:grpSpPr>
        <a:xfrm>
          <a:off x="0" y="0"/>
          <a:ext cx="0" cy="0"/>
          <a:chOff x="0" y="0"/>
          <a:chExt cx="0" cy="0"/>
        </a:xfrm>
      </p:grpSpPr>
      <p:sp>
        <p:nvSpPr>
          <p:cNvPr id="417" name="Google Shape;417;g2fd6719477f_0_20:notes">
            <a:extLst>
              <a:ext uri="{FF2B5EF4-FFF2-40B4-BE49-F238E27FC236}">
                <a16:creationId xmlns:a16="http://schemas.microsoft.com/office/drawing/2014/main" id="{7A71AD7A-154A-0189-C89A-74486F97A1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g2fd6719477f_0_20:notes">
            <a:extLst>
              <a:ext uri="{FF2B5EF4-FFF2-40B4-BE49-F238E27FC236}">
                <a16:creationId xmlns:a16="http://schemas.microsoft.com/office/drawing/2014/main" id="{F6930444-FF37-76F8-6D19-F3ECFE34538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0549393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a:extLst>
            <a:ext uri="{FF2B5EF4-FFF2-40B4-BE49-F238E27FC236}">
              <a16:creationId xmlns:a16="http://schemas.microsoft.com/office/drawing/2014/main" id="{C0CE59AB-51EF-0ADE-8056-1C6A0404A03F}"/>
            </a:ext>
          </a:extLst>
        </p:cNvPr>
        <p:cNvGrpSpPr/>
        <p:nvPr/>
      </p:nvGrpSpPr>
      <p:grpSpPr>
        <a:xfrm>
          <a:off x="0" y="0"/>
          <a:ext cx="0" cy="0"/>
          <a:chOff x="0" y="0"/>
          <a:chExt cx="0" cy="0"/>
        </a:xfrm>
      </p:grpSpPr>
      <p:sp>
        <p:nvSpPr>
          <p:cNvPr id="417" name="Google Shape;417;g2fd6719477f_0_20:notes">
            <a:extLst>
              <a:ext uri="{FF2B5EF4-FFF2-40B4-BE49-F238E27FC236}">
                <a16:creationId xmlns:a16="http://schemas.microsoft.com/office/drawing/2014/main" id="{61EBA6D6-0688-049E-F8B3-0F828EF22B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g2fd6719477f_0_20:notes">
            <a:extLst>
              <a:ext uri="{FF2B5EF4-FFF2-40B4-BE49-F238E27FC236}">
                <a16:creationId xmlns:a16="http://schemas.microsoft.com/office/drawing/2014/main" id="{AD1811AC-0771-229F-DC24-A024279440E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1689943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a:extLst>
            <a:ext uri="{FF2B5EF4-FFF2-40B4-BE49-F238E27FC236}">
              <a16:creationId xmlns:a16="http://schemas.microsoft.com/office/drawing/2014/main" id="{C0CE59AB-51EF-0ADE-8056-1C6A0404A03F}"/>
            </a:ext>
          </a:extLst>
        </p:cNvPr>
        <p:cNvGrpSpPr/>
        <p:nvPr/>
      </p:nvGrpSpPr>
      <p:grpSpPr>
        <a:xfrm>
          <a:off x="0" y="0"/>
          <a:ext cx="0" cy="0"/>
          <a:chOff x="0" y="0"/>
          <a:chExt cx="0" cy="0"/>
        </a:xfrm>
      </p:grpSpPr>
      <p:sp>
        <p:nvSpPr>
          <p:cNvPr id="417" name="Google Shape;417;g2fd6719477f_0_20:notes">
            <a:extLst>
              <a:ext uri="{FF2B5EF4-FFF2-40B4-BE49-F238E27FC236}">
                <a16:creationId xmlns:a16="http://schemas.microsoft.com/office/drawing/2014/main" id="{61EBA6D6-0688-049E-F8B3-0F828EF22B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g2fd6719477f_0_20:notes">
            <a:extLst>
              <a:ext uri="{FF2B5EF4-FFF2-40B4-BE49-F238E27FC236}">
                <a16:creationId xmlns:a16="http://schemas.microsoft.com/office/drawing/2014/main" id="{AD1811AC-0771-229F-DC24-A024279440E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228643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a:extLst>
            <a:ext uri="{FF2B5EF4-FFF2-40B4-BE49-F238E27FC236}">
              <a16:creationId xmlns:a16="http://schemas.microsoft.com/office/drawing/2014/main" id="{C0CE59AB-51EF-0ADE-8056-1C6A0404A03F}"/>
            </a:ext>
          </a:extLst>
        </p:cNvPr>
        <p:cNvGrpSpPr/>
        <p:nvPr/>
      </p:nvGrpSpPr>
      <p:grpSpPr>
        <a:xfrm>
          <a:off x="0" y="0"/>
          <a:ext cx="0" cy="0"/>
          <a:chOff x="0" y="0"/>
          <a:chExt cx="0" cy="0"/>
        </a:xfrm>
      </p:grpSpPr>
      <p:sp>
        <p:nvSpPr>
          <p:cNvPr id="417" name="Google Shape;417;g2fd6719477f_0_20:notes">
            <a:extLst>
              <a:ext uri="{FF2B5EF4-FFF2-40B4-BE49-F238E27FC236}">
                <a16:creationId xmlns:a16="http://schemas.microsoft.com/office/drawing/2014/main" id="{61EBA6D6-0688-049E-F8B3-0F828EF22B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g2fd6719477f_0_20:notes">
            <a:extLst>
              <a:ext uri="{FF2B5EF4-FFF2-40B4-BE49-F238E27FC236}">
                <a16:creationId xmlns:a16="http://schemas.microsoft.com/office/drawing/2014/main" id="{AD1811AC-0771-229F-DC24-A024279440E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4163950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466922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a:extLst>
            <a:ext uri="{FF2B5EF4-FFF2-40B4-BE49-F238E27FC236}">
              <a16:creationId xmlns:a16="http://schemas.microsoft.com/office/drawing/2014/main" id="{5E7804D8-8D6B-B5F8-C4CB-54AD2D826D52}"/>
            </a:ext>
          </a:extLst>
        </p:cNvPr>
        <p:cNvGrpSpPr/>
        <p:nvPr/>
      </p:nvGrpSpPr>
      <p:grpSpPr>
        <a:xfrm>
          <a:off x="0" y="0"/>
          <a:ext cx="0" cy="0"/>
          <a:chOff x="0" y="0"/>
          <a:chExt cx="0" cy="0"/>
        </a:xfrm>
      </p:grpSpPr>
      <p:sp>
        <p:nvSpPr>
          <p:cNvPr id="496" name="Google Shape;496;p6:notes">
            <a:extLst>
              <a:ext uri="{FF2B5EF4-FFF2-40B4-BE49-F238E27FC236}">
                <a16:creationId xmlns:a16="http://schemas.microsoft.com/office/drawing/2014/main" id="{8EBC0525-C835-A88A-5978-0D9C228565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p6:notes">
            <a:extLst>
              <a:ext uri="{FF2B5EF4-FFF2-40B4-BE49-F238E27FC236}">
                <a16:creationId xmlns:a16="http://schemas.microsoft.com/office/drawing/2014/main" id="{B854FF86-2198-1C9E-BB0C-AFD3E25AF74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2345399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AE8A7EB4-9085-8FA1-8EC6-D065B63A84E3}"/>
            </a:ext>
          </a:extLst>
        </p:cNvPr>
        <p:cNvGrpSpPr/>
        <p:nvPr/>
      </p:nvGrpSpPr>
      <p:grpSpPr>
        <a:xfrm>
          <a:off x="0" y="0"/>
          <a:ext cx="0" cy="0"/>
          <a:chOff x="0" y="0"/>
          <a:chExt cx="0" cy="0"/>
        </a:xfrm>
      </p:grpSpPr>
      <p:sp>
        <p:nvSpPr>
          <p:cNvPr id="130" name="Google Shape;130;g2789dbff370_0_16:notes">
            <a:extLst>
              <a:ext uri="{FF2B5EF4-FFF2-40B4-BE49-F238E27FC236}">
                <a16:creationId xmlns:a16="http://schemas.microsoft.com/office/drawing/2014/main" id="{6663F365-6594-1719-646F-D426BBBE7A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789dbff370_0_16:notes">
            <a:extLst>
              <a:ext uri="{FF2B5EF4-FFF2-40B4-BE49-F238E27FC236}">
                <a16:creationId xmlns:a16="http://schemas.microsoft.com/office/drawing/2014/main" id="{FB5EEF7B-5788-AC9C-1E7F-736E917B79F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i="1">
                <a:solidFill>
                  <a:schemeClr val="dk1"/>
                </a:solidFill>
              </a:rPr>
              <a:t>videos</a:t>
            </a:r>
            <a:endParaRPr/>
          </a:p>
        </p:txBody>
      </p:sp>
    </p:spTree>
    <p:extLst>
      <p:ext uri="{BB962C8B-B14F-4D97-AF65-F5344CB8AC3E}">
        <p14:creationId xmlns:p14="http://schemas.microsoft.com/office/powerpoint/2010/main" val="9365244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fd6719477f_2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7" name="Google Shape;437;g2fd6719477f_2_2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a:extLst>
            <a:ext uri="{FF2B5EF4-FFF2-40B4-BE49-F238E27FC236}">
              <a16:creationId xmlns:a16="http://schemas.microsoft.com/office/drawing/2014/main" id="{1AF1EF40-53D1-1911-EB79-960B72214822}"/>
            </a:ext>
          </a:extLst>
        </p:cNvPr>
        <p:cNvGrpSpPr/>
        <p:nvPr/>
      </p:nvGrpSpPr>
      <p:grpSpPr>
        <a:xfrm>
          <a:off x="0" y="0"/>
          <a:ext cx="0" cy="0"/>
          <a:chOff x="0" y="0"/>
          <a:chExt cx="0" cy="0"/>
        </a:xfrm>
      </p:grpSpPr>
      <p:sp>
        <p:nvSpPr>
          <p:cNvPr id="436" name="Google Shape;436;g2fd6719477f_2_286:notes">
            <a:extLst>
              <a:ext uri="{FF2B5EF4-FFF2-40B4-BE49-F238E27FC236}">
                <a16:creationId xmlns:a16="http://schemas.microsoft.com/office/drawing/2014/main" id="{F176589C-B09E-1C7C-73B8-3B815A5B993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7" name="Google Shape;437;g2fd6719477f_2_286:notes">
            <a:extLst>
              <a:ext uri="{FF2B5EF4-FFF2-40B4-BE49-F238E27FC236}">
                <a16:creationId xmlns:a16="http://schemas.microsoft.com/office/drawing/2014/main" id="{144CB5CB-9248-D747-73F5-D94B5207F75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136377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fd6719477f_2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4" name="Google Shape;454;g2fd6719477f_2_3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efbea8a849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efbea8a849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77e2ab6ccb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77e2ab6cc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c575c4bf2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c575c4bf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798d973518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798d973518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a:extLst>
            <a:ext uri="{FF2B5EF4-FFF2-40B4-BE49-F238E27FC236}">
              <a16:creationId xmlns:a16="http://schemas.microsoft.com/office/drawing/2014/main" id="{5B7FB5A0-C090-6C0B-7191-DBA51D17288C}"/>
            </a:ext>
          </a:extLst>
        </p:cNvPr>
        <p:cNvGrpSpPr/>
        <p:nvPr/>
      </p:nvGrpSpPr>
      <p:grpSpPr>
        <a:xfrm>
          <a:off x="0" y="0"/>
          <a:ext cx="0" cy="0"/>
          <a:chOff x="0" y="0"/>
          <a:chExt cx="0" cy="0"/>
        </a:xfrm>
      </p:grpSpPr>
      <p:sp>
        <p:nvSpPr>
          <p:cNvPr id="215" name="Google Shape;215;g2798d973518_1_16:notes">
            <a:extLst>
              <a:ext uri="{FF2B5EF4-FFF2-40B4-BE49-F238E27FC236}">
                <a16:creationId xmlns:a16="http://schemas.microsoft.com/office/drawing/2014/main" id="{245FE491-867F-55A8-4F8C-7A24B0688A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798d973518_1_16:notes">
            <a:extLst>
              <a:ext uri="{FF2B5EF4-FFF2-40B4-BE49-F238E27FC236}">
                <a16:creationId xmlns:a16="http://schemas.microsoft.com/office/drawing/2014/main" id="{173FE224-BC75-26F2-08B7-7FFD54474A7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2394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a:extLst>
            <a:ext uri="{FF2B5EF4-FFF2-40B4-BE49-F238E27FC236}">
              <a16:creationId xmlns:a16="http://schemas.microsoft.com/office/drawing/2014/main" id="{57AE0360-616A-5930-565F-45BD57C63B9A}"/>
            </a:ext>
          </a:extLst>
        </p:cNvPr>
        <p:cNvGrpSpPr/>
        <p:nvPr/>
      </p:nvGrpSpPr>
      <p:grpSpPr>
        <a:xfrm>
          <a:off x="0" y="0"/>
          <a:ext cx="0" cy="0"/>
          <a:chOff x="0" y="0"/>
          <a:chExt cx="0" cy="0"/>
        </a:xfrm>
      </p:grpSpPr>
      <p:sp>
        <p:nvSpPr>
          <p:cNvPr id="215" name="Google Shape;215;g2798d973518_1_16:notes">
            <a:extLst>
              <a:ext uri="{FF2B5EF4-FFF2-40B4-BE49-F238E27FC236}">
                <a16:creationId xmlns:a16="http://schemas.microsoft.com/office/drawing/2014/main" id="{E3DF63E6-2151-991E-363C-B8F744F543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798d973518_1_16:notes">
            <a:extLst>
              <a:ext uri="{FF2B5EF4-FFF2-40B4-BE49-F238E27FC236}">
                <a16:creationId xmlns:a16="http://schemas.microsoft.com/office/drawing/2014/main" id="{88E5B96C-E31C-4196-8F5C-BEEB78F0072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9398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9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E6E6E6"/>
          </a:solidFill>
          <a:ln/>
        </p:spPr>
      </p:sp>
      <p:sp>
        <p:nvSpPr>
          <p:cNvPr id="3" name="Shape 1"/>
          <p:cNvSpPr/>
          <p:nvPr/>
        </p:nvSpPr>
        <p:spPr>
          <a:xfrm>
            <a:off x="0" y="0"/>
            <a:ext cx="9144000" cy="5143500"/>
          </a:xfrm>
          <a:prstGeom prst="rect">
            <a:avLst/>
          </a:prstGeom>
          <a:solidFill>
            <a:srgbClr val="FFFFFF"/>
          </a:solidFill>
          <a:ln/>
        </p:spPr>
      </p:sp>
    </p:spTree>
    <p:extLst>
      <p:ext uri="{BB962C8B-B14F-4D97-AF65-F5344CB8AC3E}">
        <p14:creationId xmlns:p14="http://schemas.microsoft.com/office/powerpoint/2010/main" val="3542236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7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s://www.keepingcurrentmatters.com/2025/02/13/the-secret-to-selling-this-spring-start-the-prep-work-now/" TargetMode="Externa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gif"/><Relationship Id="rId5" Type="http://schemas.openxmlformats.org/officeDocument/2006/relationships/image" Target="../media/image36.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3.jpeg"/><Relationship Id="rId7"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43.pn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3.jpe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19.jpeg"/><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3.wav"/><Relationship Id="rId7" Type="http://schemas.openxmlformats.org/officeDocument/2006/relationships/image" Target="../media/image5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23.xml"/><Relationship Id="rId5" Type="http://schemas.openxmlformats.org/officeDocument/2006/relationships/slideLayout" Target="../slideLayouts/slideLayout1.xml"/><Relationship Id="rId4" Type="http://schemas.openxmlformats.org/officeDocument/2006/relationships/audio" Target="../media/media3.wav"/><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xml"/><Relationship Id="rId7" Type="http://schemas.openxmlformats.org/officeDocument/2006/relationships/image" Target="../media/image5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2.png"/><Relationship Id="rId5" Type="http://schemas.openxmlformats.org/officeDocument/2006/relationships/image" Target="../media/image23.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3.jpeg"/><Relationship Id="rId7"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9.jpeg"/><Relationship Id="rId9"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71.png"/><Relationship Id="rId5" Type="http://schemas.openxmlformats.org/officeDocument/2006/relationships/image" Target="../media/image19.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73.png"/><Relationship Id="rId5" Type="http://schemas.openxmlformats.org/officeDocument/2006/relationships/image" Target="../media/image19.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9.jpeg"/><Relationship Id="rId7"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86.jpe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87.jpeg"/><Relationship Id="rId4" Type="http://schemas.openxmlformats.org/officeDocument/2006/relationships/image" Target="../media/image19.jpeg"/></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88.jpeg"/><Relationship Id="rId4" Type="http://schemas.openxmlformats.org/officeDocument/2006/relationships/image" Target="../media/image19.jpeg"/></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082225" cy="5143501"/>
          </a:xfrm>
          <a:prstGeom prst="rect">
            <a:avLst/>
          </a:prstGeom>
          <a:noFill/>
          <a:ln>
            <a:noFill/>
          </a:ln>
        </p:spPr>
      </p:pic>
      <p:sp>
        <p:nvSpPr>
          <p:cNvPr id="56" name="Google Shape;56;p13"/>
          <p:cNvSpPr/>
          <p:nvPr/>
        </p:nvSpPr>
        <p:spPr>
          <a:xfrm>
            <a:off x="5322776" y="3047356"/>
            <a:ext cx="2916634" cy="847086"/>
          </a:xfrm>
          <a:prstGeom prst="roundRect">
            <a:avLst>
              <a:gd name="adj"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3"/>
          <p:cNvSpPr txBox="1"/>
          <p:nvPr/>
        </p:nvSpPr>
        <p:spPr>
          <a:xfrm>
            <a:off x="419549" y="222800"/>
            <a:ext cx="4989733" cy="126185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dirty="0">
                <a:solidFill>
                  <a:schemeClr val="lt1"/>
                </a:solidFill>
                <a:latin typeface="Manrope"/>
                <a:ea typeface="Manrope ExtraBold"/>
                <a:cs typeface="Manrope ExtraBold"/>
                <a:sym typeface="Manrope"/>
              </a:rPr>
              <a:t>Master</a:t>
            </a:r>
            <a:r>
              <a:rPr lang="en" sz="2800" dirty="0">
                <a:solidFill>
                  <a:schemeClr val="lt1"/>
                </a:solidFill>
                <a:latin typeface="Manrope ExtraBold"/>
                <a:ea typeface="Manrope ExtraBold"/>
                <a:cs typeface="Manrope ExtraBold"/>
                <a:sym typeface="Manrope ExtraBold"/>
              </a:rPr>
              <a:t> AI and Unlock Your </a:t>
            </a:r>
          </a:p>
          <a:p>
            <a:pPr marL="0" lvl="0" indent="0" algn="l" rtl="0">
              <a:spcBef>
                <a:spcPts val="0"/>
              </a:spcBef>
              <a:spcAft>
                <a:spcPts val="0"/>
              </a:spcAft>
              <a:buNone/>
            </a:pPr>
            <a:r>
              <a:rPr lang="en" sz="2800" dirty="0">
                <a:solidFill>
                  <a:schemeClr val="lt1"/>
                </a:solidFill>
                <a:latin typeface="Manrope ExtraBold"/>
                <a:ea typeface="Manrope ExtraBold"/>
                <a:cs typeface="Manrope ExtraBold"/>
                <a:sym typeface="Manrope ExtraBold"/>
              </a:rPr>
              <a:t>Real Estate Superpower</a:t>
            </a:r>
            <a:endParaRPr sz="2800" dirty="0">
              <a:solidFill>
                <a:schemeClr val="lt1"/>
              </a:solidFill>
              <a:latin typeface="Manrope"/>
              <a:ea typeface="Manrope"/>
              <a:cs typeface="Manrope"/>
              <a:sym typeface="Manrope"/>
            </a:endParaRPr>
          </a:p>
          <a:p>
            <a:pPr marL="0" lvl="0" indent="0" algn="l" rtl="0">
              <a:spcBef>
                <a:spcPts val="0"/>
              </a:spcBef>
              <a:spcAft>
                <a:spcPts val="0"/>
              </a:spcAft>
              <a:buNone/>
            </a:pPr>
            <a:endParaRPr dirty="0">
              <a:solidFill>
                <a:schemeClr val="lt1"/>
              </a:solidFill>
              <a:latin typeface="Manrope SemiBold"/>
              <a:ea typeface="Manrope SemiBold"/>
              <a:cs typeface="Manrope SemiBold"/>
              <a:sym typeface="Manrope SemiBold"/>
            </a:endParaRPr>
          </a:p>
        </p:txBody>
      </p:sp>
      <p:sp>
        <p:nvSpPr>
          <p:cNvPr id="59" name="Google Shape;59;p13"/>
          <p:cNvSpPr txBox="1"/>
          <p:nvPr/>
        </p:nvSpPr>
        <p:spPr>
          <a:xfrm>
            <a:off x="419550" y="3536347"/>
            <a:ext cx="2688600" cy="103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dirty="0">
                <a:solidFill>
                  <a:schemeClr val="lt1"/>
                </a:solidFill>
                <a:latin typeface="Manrope"/>
                <a:ea typeface="Manrope"/>
                <a:cs typeface="Manrope"/>
                <a:sym typeface="Manrope"/>
              </a:rPr>
              <a:t>Rajeev Sajja</a:t>
            </a:r>
            <a:endParaRPr sz="1900" b="1" dirty="0">
              <a:solidFill>
                <a:schemeClr val="lt1"/>
              </a:solidFill>
              <a:latin typeface="Manrope"/>
              <a:ea typeface="Manrope"/>
              <a:cs typeface="Manrope"/>
              <a:sym typeface="Manrope"/>
            </a:endParaRPr>
          </a:p>
          <a:p>
            <a:pPr marL="0" lvl="0" indent="0" algn="l" rtl="0">
              <a:spcBef>
                <a:spcPts val="0"/>
              </a:spcBef>
              <a:spcAft>
                <a:spcPts val="0"/>
              </a:spcAft>
              <a:buNone/>
            </a:pPr>
            <a:r>
              <a:rPr lang="en" sz="1200" dirty="0">
                <a:solidFill>
                  <a:schemeClr val="lt1"/>
                </a:solidFill>
                <a:latin typeface="Manrope Light"/>
                <a:ea typeface="Manrope Light"/>
                <a:cs typeface="Manrope Light"/>
                <a:sym typeface="Manrope Light"/>
              </a:rPr>
              <a:t>SVP, Digital Marketing &amp; Innovation</a:t>
            </a:r>
            <a:endParaRPr sz="1200" dirty="0">
              <a:solidFill>
                <a:schemeClr val="lt1"/>
              </a:solidFill>
              <a:latin typeface="Manrope Light"/>
              <a:ea typeface="Manrope Light"/>
              <a:cs typeface="Manrope Light"/>
              <a:sym typeface="Manrope Light"/>
            </a:endParaRPr>
          </a:p>
          <a:p>
            <a:pPr marL="0" lvl="0" indent="0" algn="l" rtl="0">
              <a:spcBef>
                <a:spcPts val="0"/>
              </a:spcBef>
              <a:spcAft>
                <a:spcPts val="0"/>
              </a:spcAft>
              <a:buNone/>
            </a:pPr>
            <a:r>
              <a:rPr lang="en" sz="1200" dirty="0">
                <a:solidFill>
                  <a:schemeClr val="lt1"/>
                </a:solidFill>
                <a:latin typeface="Manrope Light"/>
                <a:ea typeface="Manrope Light"/>
                <a:cs typeface="Manrope Light"/>
                <a:sym typeface="Manrope Light"/>
              </a:rPr>
              <a:t>Berkshire Hathaway HomeServices </a:t>
            </a:r>
            <a:endParaRPr sz="1200" dirty="0">
              <a:solidFill>
                <a:schemeClr val="lt1"/>
              </a:solidFill>
              <a:latin typeface="Manrope Light"/>
              <a:ea typeface="Manrope Light"/>
              <a:cs typeface="Manrope Light"/>
              <a:sym typeface="Manrope Light"/>
            </a:endParaRPr>
          </a:p>
          <a:p>
            <a:pPr marL="0" lvl="0" indent="0" algn="l" rtl="0">
              <a:spcBef>
                <a:spcPts val="0"/>
              </a:spcBef>
              <a:spcAft>
                <a:spcPts val="0"/>
              </a:spcAft>
              <a:buNone/>
            </a:pPr>
            <a:r>
              <a:rPr lang="en" sz="1200" dirty="0">
                <a:solidFill>
                  <a:schemeClr val="lt1"/>
                </a:solidFill>
                <a:latin typeface="Manrope Light"/>
                <a:ea typeface="Manrope Light"/>
                <a:cs typeface="Manrope Light"/>
                <a:sym typeface="Manrope Light"/>
              </a:rPr>
              <a:t>Fox &amp; Roach, Realtors</a:t>
            </a:r>
            <a:endParaRPr sz="1200" dirty="0">
              <a:solidFill>
                <a:schemeClr val="lt1"/>
              </a:solidFill>
              <a:latin typeface="Manrope Light"/>
              <a:ea typeface="Manrope Light"/>
              <a:cs typeface="Manrope Light"/>
              <a:sym typeface="Manrope Light"/>
            </a:endParaRPr>
          </a:p>
        </p:txBody>
      </p:sp>
      <p:sp>
        <p:nvSpPr>
          <p:cNvPr id="60" name="Google Shape;60;p13"/>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oogle Shape;103;p24">
            <a:extLst>
              <a:ext uri="{FF2B5EF4-FFF2-40B4-BE49-F238E27FC236}">
                <a16:creationId xmlns:a16="http://schemas.microsoft.com/office/drawing/2014/main" id="{C9027F96-28A2-C1E8-9404-B6B5C1029CC2}"/>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3651" y="1161488"/>
            <a:ext cx="1995874" cy="2309411"/>
          </a:xfrm>
          <a:prstGeom prst="rect">
            <a:avLst/>
          </a:prstGeom>
          <a:noFill/>
          <a:ln>
            <a:noFill/>
          </a:ln>
        </p:spPr>
      </p:pic>
      <p:pic>
        <p:nvPicPr>
          <p:cNvPr id="4" name="Picture 3" descr="A purple and black logo&#10;&#10;AI-generated content may be incorrect.">
            <a:extLst>
              <a:ext uri="{FF2B5EF4-FFF2-40B4-BE49-F238E27FC236}">
                <a16:creationId xmlns:a16="http://schemas.microsoft.com/office/drawing/2014/main" id="{692BB001-DA8E-81A4-96CA-815B62ED6E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07508" y="3192028"/>
            <a:ext cx="2747170" cy="4650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a:extLst>
            <a:ext uri="{FF2B5EF4-FFF2-40B4-BE49-F238E27FC236}">
              <a16:creationId xmlns:a16="http://schemas.microsoft.com/office/drawing/2014/main" id="{4BF26243-DA86-440A-6B1A-297363094C7B}"/>
            </a:ext>
          </a:extLst>
        </p:cNvPr>
        <p:cNvGrpSpPr/>
        <p:nvPr/>
      </p:nvGrpSpPr>
      <p:grpSpPr>
        <a:xfrm>
          <a:off x="0" y="0"/>
          <a:ext cx="0" cy="0"/>
          <a:chOff x="0" y="0"/>
          <a:chExt cx="0" cy="0"/>
        </a:xfrm>
      </p:grpSpPr>
      <p:pic>
        <p:nvPicPr>
          <p:cNvPr id="218" name="Google Shape;218;p26">
            <a:extLst>
              <a:ext uri="{FF2B5EF4-FFF2-40B4-BE49-F238E27FC236}">
                <a16:creationId xmlns:a16="http://schemas.microsoft.com/office/drawing/2014/main" id="{5462B10B-64B8-92A2-8230-D11372CAEFE9}"/>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0" y="0"/>
            <a:ext cx="9082225" cy="5143501"/>
          </a:xfrm>
          <a:prstGeom prst="rect">
            <a:avLst/>
          </a:prstGeom>
          <a:noFill/>
          <a:ln>
            <a:noFill/>
          </a:ln>
        </p:spPr>
      </p:pic>
      <p:sp>
        <p:nvSpPr>
          <p:cNvPr id="220" name="Google Shape;220;p26">
            <a:extLst>
              <a:ext uri="{FF2B5EF4-FFF2-40B4-BE49-F238E27FC236}">
                <a16:creationId xmlns:a16="http://schemas.microsoft.com/office/drawing/2014/main" id="{55801111-CF61-5F2E-0659-C98572347C11}"/>
              </a:ext>
            </a:extLst>
          </p:cNvPr>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A screenshot of a black and white website&#10;&#10;AI-generated content may be incorrect.">
            <a:extLst>
              <a:ext uri="{FF2B5EF4-FFF2-40B4-BE49-F238E27FC236}">
                <a16:creationId xmlns:a16="http://schemas.microsoft.com/office/drawing/2014/main" id="{01AF9DCC-71C0-932A-01BC-347A9746F4B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9767" y="502555"/>
            <a:ext cx="4603750" cy="1494225"/>
          </a:xfrm>
          <a:prstGeom prst="rect">
            <a:avLst/>
          </a:prstGeom>
        </p:spPr>
      </p:pic>
      <p:sp>
        <p:nvSpPr>
          <p:cNvPr id="2" name="Google Shape;219;p26">
            <a:extLst>
              <a:ext uri="{FF2B5EF4-FFF2-40B4-BE49-F238E27FC236}">
                <a16:creationId xmlns:a16="http://schemas.microsoft.com/office/drawing/2014/main" id="{12CA5ABE-DE78-9338-4993-DE8F96162A1C}"/>
              </a:ext>
            </a:extLst>
          </p:cNvPr>
          <p:cNvSpPr txBox="1"/>
          <p:nvPr/>
        </p:nvSpPr>
        <p:spPr>
          <a:xfrm>
            <a:off x="4943019" y="502555"/>
            <a:ext cx="3939704" cy="214902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700" b="1" dirty="0">
                <a:solidFill>
                  <a:srgbClr val="670038"/>
                </a:solidFill>
                <a:latin typeface="Manrope"/>
                <a:ea typeface="Manrope"/>
                <a:cs typeface="Manrope"/>
                <a:sym typeface="Manrope"/>
              </a:rPr>
              <a:t>Do you trust everything AI produces?</a:t>
            </a:r>
            <a:endParaRPr sz="3000" b="1" dirty="0">
              <a:solidFill>
                <a:schemeClr val="dk1"/>
              </a:solidFill>
              <a:latin typeface="Manrope"/>
              <a:ea typeface="Manrope"/>
              <a:cs typeface="Manrope"/>
              <a:sym typeface="Manrope"/>
            </a:endParaRPr>
          </a:p>
        </p:txBody>
      </p:sp>
      <p:pic>
        <p:nvPicPr>
          <p:cNvPr id="4" name="Picture 3" descr="A screenshot of a black and white website&#10;&#10;AI-generated content may be incorrect.">
            <a:extLst>
              <a:ext uri="{FF2B5EF4-FFF2-40B4-BE49-F238E27FC236}">
                <a16:creationId xmlns:a16="http://schemas.microsoft.com/office/drawing/2014/main" id="{CD6857C9-4256-1BD7-594E-F9ED2E19D1E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39767" y="2001747"/>
            <a:ext cx="4603750" cy="2644165"/>
          </a:xfrm>
          <a:prstGeom prst="rect">
            <a:avLst/>
          </a:prstGeom>
        </p:spPr>
      </p:pic>
    </p:spTree>
    <p:extLst>
      <p:ext uri="{BB962C8B-B14F-4D97-AF65-F5344CB8AC3E}">
        <p14:creationId xmlns:p14="http://schemas.microsoft.com/office/powerpoint/2010/main" val="179489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082225" cy="5143501"/>
          </a:xfrm>
          <a:prstGeom prst="rect">
            <a:avLst/>
          </a:prstGeom>
          <a:noFill/>
          <a:ln>
            <a:noFill/>
          </a:ln>
        </p:spPr>
      </p:pic>
      <p:pic>
        <p:nvPicPr>
          <p:cNvPr id="193" name="Google Shape;193;p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68998" y="0"/>
            <a:ext cx="7409172" cy="5143499"/>
          </a:xfrm>
          <a:prstGeom prst="rect">
            <a:avLst/>
          </a:prstGeom>
          <a:noFill/>
          <a:ln>
            <a:noFill/>
          </a:ln>
        </p:spPr>
      </p:pic>
      <p:sp>
        <p:nvSpPr>
          <p:cNvPr id="194" name="Google Shape;194;p23"/>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3"/>
          <p:cNvSpPr txBox="1"/>
          <p:nvPr/>
        </p:nvSpPr>
        <p:spPr>
          <a:xfrm>
            <a:off x="148590" y="655101"/>
            <a:ext cx="4652010" cy="289306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400" dirty="0">
                <a:solidFill>
                  <a:schemeClr val="dk1"/>
                </a:solidFill>
                <a:latin typeface="Manrope ExtraBold"/>
                <a:ea typeface="Manrope ExtraBold"/>
                <a:cs typeface="Manrope ExtraBold"/>
                <a:sym typeface="Manrope ExtraBold"/>
              </a:rPr>
              <a:t>AI Doesn’t Suck, </a:t>
            </a:r>
            <a:r>
              <a:rPr lang="en" sz="4400" dirty="0">
                <a:solidFill>
                  <a:srgbClr val="670038"/>
                </a:solidFill>
                <a:latin typeface="Manrope ExtraBold"/>
                <a:ea typeface="Manrope ExtraBold"/>
                <a:cs typeface="Manrope ExtraBold"/>
                <a:sym typeface="Manrope ExtraBold"/>
              </a:rPr>
              <a:t>Your </a:t>
            </a:r>
          </a:p>
          <a:p>
            <a:pPr marL="0" lvl="0" indent="0" algn="ctr" rtl="0">
              <a:spcBef>
                <a:spcPts val="0"/>
              </a:spcBef>
              <a:spcAft>
                <a:spcPts val="0"/>
              </a:spcAft>
              <a:buNone/>
            </a:pPr>
            <a:r>
              <a:rPr lang="en" sz="4400" dirty="0">
                <a:solidFill>
                  <a:srgbClr val="670038"/>
                </a:solidFill>
                <a:latin typeface="Manrope ExtraBold"/>
                <a:ea typeface="Manrope ExtraBold"/>
                <a:cs typeface="Manrope ExtraBold"/>
                <a:sym typeface="Manrope ExtraBold"/>
              </a:rPr>
              <a:t>Prompts </a:t>
            </a:r>
          </a:p>
          <a:p>
            <a:pPr marL="0" lvl="0" indent="0" algn="ctr" rtl="0">
              <a:spcBef>
                <a:spcPts val="0"/>
              </a:spcBef>
              <a:spcAft>
                <a:spcPts val="0"/>
              </a:spcAft>
              <a:buNone/>
            </a:pPr>
            <a:r>
              <a:rPr lang="en" sz="4400" dirty="0">
                <a:solidFill>
                  <a:srgbClr val="670038"/>
                </a:solidFill>
                <a:latin typeface="Manrope ExtraBold"/>
                <a:ea typeface="Manrope ExtraBold"/>
                <a:cs typeface="Manrope ExtraBold"/>
                <a:sym typeface="Manrope ExtraBold"/>
              </a:rPr>
              <a:t>Do!</a:t>
            </a:r>
            <a:endParaRPr sz="4400" dirty="0">
              <a:solidFill>
                <a:srgbClr val="670038"/>
              </a:solidFill>
              <a:latin typeface="Manrope ExtraBold"/>
              <a:ea typeface="Manrope ExtraBold"/>
              <a:cs typeface="Manrope ExtraBold"/>
              <a:sym typeface="Manrope Extra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0" y="0"/>
            <a:ext cx="9082225" cy="5143501"/>
          </a:xfrm>
          <a:prstGeom prst="rect">
            <a:avLst/>
          </a:prstGeom>
          <a:noFill/>
          <a:ln>
            <a:noFill/>
          </a:ln>
        </p:spPr>
      </p:pic>
      <p:pic>
        <p:nvPicPr>
          <p:cNvPr id="227" name="Google Shape;227;p2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50074" y="1455899"/>
            <a:ext cx="3349600" cy="3171323"/>
          </a:xfrm>
          <a:prstGeom prst="rect">
            <a:avLst/>
          </a:prstGeom>
          <a:noFill/>
          <a:ln>
            <a:noFill/>
          </a:ln>
        </p:spPr>
      </p:pic>
      <p:sp>
        <p:nvSpPr>
          <p:cNvPr id="228" name="Google Shape;228;p27"/>
          <p:cNvSpPr txBox="1"/>
          <p:nvPr/>
        </p:nvSpPr>
        <p:spPr>
          <a:xfrm>
            <a:off x="450075" y="509675"/>
            <a:ext cx="39969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rgbClr val="670038"/>
                </a:solidFill>
                <a:latin typeface="Manrope"/>
                <a:ea typeface="Manrope"/>
                <a:cs typeface="Manrope"/>
                <a:sym typeface="Manrope"/>
              </a:rPr>
              <a:t>Solid Foundation is Key</a:t>
            </a:r>
            <a:endParaRPr sz="2500" b="1">
              <a:solidFill>
                <a:srgbClr val="670038"/>
              </a:solidFill>
              <a:latin typeface="Manrope"/>
              <a:ea typeface="Manrope"/>
              <a:cs typeface="Manrope"/>
              <a:sym typeface="Manrope"/>
            </a:endParaRPr>
          </a:p>
        </p:txBody>
      </p:sp>
      <p:sp>
        <p:nvSpPr>
          <p:cNvPr id="229" name="Google Shape;229;p27"/>
          <p:cNvSpPr txBox="1"/>
          <p:nvPr/>
        </p:nvSpPr>
        <p:spPr>
          <a:xfrm>
            <a:off x="1549323" y="1565875"/>
            <a:ext cx="1151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latin typeface="Manrope"/>
                <a:ea typeface="Manrope"/>
                <a:cs typeface="Manrope"/>
                <a:sym typeface="Manrope"/>
              </a:rPr>
              <a:t>Prime</a:t>
            </a:r>
            <a:endParaRPr sz="1300" b="1">
              <a:solidFill>
                <a:schemeClr val="lt1"/>
              </a:solidFill>
              <a:latin typeface="Manrope"/>
              <a:ea typeface="Manrope"/>
              <a:cs typeface="Manrope"/>
              <a:sym typeface="Manrope"/>
            </a:endParaRPr>
          </a:p>
        </p:txBody>
      </p:sp>
      <p:sp>
        <p:nvSpPr>
          <p:cNvPr id="230" name="Google Shape;230;p27"/>
          <p:cNvSpPr txBox="1"/>
          <p:nvPr/>
        </p:nvSpPr>
        <p:spPr>
          <a:xfrm>
            <a:off x="1549323" y="2365175"/>
            <a:ext cx="1151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latin typeface="Manrope"/>
                <a:ea typeface="Manrope"/>
                <a:cs typeface="Manrope"/>
                <a:sym typeface="Manrope"/>
              </a:rPr>
              <a:t>Prompt</a:t>
            </a:r>
            <a:endParaRPr sz="1300" b="1">
              <a:solidFill>
                <a:schemeClr val="lt1"/>
              </a:solidFill>
              <a:latin typeface="Manrope"/>
              <a:ea typeface="Manrope"/>
              <a:cs typeface="Manrope"/>
              <a:sym typeface="Manrope"/>
            </a:endParaRPr>
          </a:p>
        </p:txBody>
      </p:sp>
      <p:sp>
        <p:nvSpPr>
          <p:cNvPr id="231" name="Google Shape;231;p27"/>
          <p:cNvSpPr txBox="1"/>
          <p:nvPr/>
        </p:nvSpPr>
        <p:spPr>
          <a:xfrm>
            <a:off x="1549323" y="3145175"/>
            <a:ext cx="1151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latin typeface="Manrope"/>
                <a:ea typeface="Manrope"/>
                <a:cs typeface="Manrope"/>
                <a:sym typeface="Manrope"/>
              </a:rPr>
              <a:t>Polish</a:t>
            </a:r>
            <a:endParaRPr sz="1300" b="1">
              <a:solidFill>
                <a:schemeClr val="lt1"/>
              </a:solidFill>
              <a:latin typeface="Manrope"/>
              <a:ea typeface="Manrope"/>
              <a:cs typeface="Manrope"/>
              <a:sym typeface="Manrope"/>
            </a:endParaRPr>
          </a:p>
        </p:txBody>
      </p:sp>
      <p:sp>
        <p:nvSpPr>
          <p:cNvPr id="232" name="Google Shape;232;p27"/>
          <p:cNvSpPr txBox="1"/>
          <p:nvPr/>
        </p:nvSpPr>
        <p:spPr>
          <a:xfrm>
            <a:off x="1580223" y="3832550"/>
            <a:ext cx="1151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latin typeface="Manrope"/>
                <a:ea typeface="Manrope"/>
                <a:cs typeface="Manrope"/>
                <a:sym typeface="Manrope"/>
              </a:rPr>
              <a:t>Publish</a:t>
            </a:r>
            <a:endParaRPr sz="1300" b="1">
              <a:solidFill>
                <a:schemeClr val="lt1"/>
              </a:solidFill>
              <a:latin typeface="Manrope"/>
              <a:ea typeface="Manrope"/>
              <a:cs typeface="Manrope"/>
              <a:sym typeface="Manrope"/>
            </a:endParaRPr>
          </a:p>
        </p:txBody>
      </p:sp>
      <p:sp>
        <p:nvSpPr>
          <p:cNvPr id="233" name="Google Shape;233;p27"/>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4" name="Google Shape;234;p2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523925" y="4627225"/>
            <a:ext cx="1390198" cy="256594"/>
          </a:xfrm>
          <a:prstGeom prst="rect">
            <a:avLst/>
          </a:prstGeom>
          <a:noFill/>
          <a:ln>
            <a:noFill/>
          </a:ln>
        </p:spPr>
      </p:pic>
      <p:pic>
        <p:nvPicPr>
          <p:cNvPr id="235" name="Google Shape;235;p2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235950" y="0"/>
            <a:ext cx="5846277" cy="5143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0" y="0"/>
            <a:ext cx="9082225" cy="5143501"/>
          </a:xfrm>
          <a:prstGeom prst="rect">
            <a:avLst/>
          </a:prstGeom>
          <a:noFill/>
          <a:ln>
            <a:noFill/>
          </a:ln>
        </p:spPr>
      </p:pic>
      <p:pic>
        <p:nvPicPr>
          <p:cNvPr id="241" name="Google Shape;241;p28"/>
          <p:cNvPicPr preferRelativeResize="0"/>
          <p:nvPr/>
        </p:nvPicPr>
        <p:blipFill rotWithShape="1">
          <a:blip r:embed="rId4" cstate="screen">
            <a:alphaModFix amt="30000"/>
            <a:extLst>
              <a:ext uri="{28A0092B-C50C-407E-A947-70E740481C1C}">
                <a14:useLocalDpi xmlns:a14="http://schemas.microsoft.com/office/drawing/2010/main"/>
              </a:ext>
            </a:extLst>
          </a:blip>
          <a:srcRect/>
          <a:stretch/>
        </p:blipFill>
        <p:spPr>
          <a:xfrm>
            <a:off x="452625" y="2177874"/>
            <a:ext cx="3349600" cy="2449348"/>
          </a:xfrm>
          <a:prstGeom prst="rect">
            <a:avLst/>
          </a:prstGeom>
          <a:noFill/>
          <a:ln>
            <a:noFill/>
          </a:ln>
        </p:spPr>
      </p:pic>
      <p:sp>
        <p:nvSpPr>
          <p:cNvPr id="242" name="Google Shape;242;p28"/>
          <p:cNvSpPr/>
          <p:nvPr/>
        </p:nvSpPr>
        <p:spPr>
          <a:xfrm>
            <a:off x="4437775" y="1249050"/>
            <a:ext cx="4008900" cy="2811300"/>
          </a:xfrm>
          <a:prstGeom prst="roundRect">
            <a:avLst>
              <a:gd name="adj" fmla="val 9773"/>
            </a:avLst>
          </a:pr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3" name="Google Shape;243;p2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50075" y="1455899"/>
            <a:ext cx="3349600" cy="721975"/>
          </a:xfrm>
          <a:prstGeom prst="rect">
            <a:avLst/>
          </a:prstGeom>
          <a:noFill/>
          <a:ln>
            <a:noFill/>
          </a:ln>
        </p:spPr>
      </p:pic>
      <p:sp>
        <p:nvSpPr>
          <p:cNvPr id="244" name="Google Shape;244;p28"/>
          <p:cNvSpPr txBox="1"/>
          <p:nvPr/>
        </p:nvSpPr>
        <p:spPr>
          <a:xfrm>
            <a:off x="1549323" y="1565875"/>
            <a:ext cx="1151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latin typeface="Manrope"/>
                <a:ea typeface="Manrope"/>
                <a:cs typeface="Manrope"/>
                <a:sym typeface="Manrope"/>
              </a:rPr>
              <a:t>Prime</a:t>
            </a:r>
            <a:endParaRPr sz="1300" b="1">
              <a:solidFill>
                <a:schemeClr val="lt1"/>
              </a:solidFill>
              <a:latin typeface="Manrope"/>
              <a:ea typeface="Manrope"/>
              <a:cs typeface="Manrope"/>
              <a:sym typeface="Manrope"/>
            </a:endParaRPr>
          </a:p>
        </p:txBody>
      </p:sp>
      <p:sp>
        <p:nvSpPr>
          <p:cNvPr id="245" name="Google Shape;245;p28"/>
          <p:cNvSpPr txBox="1"/>
          <p:nvPr/>
        </p:nvSpPr>
        <p:spPr>
          <a:xfrm>
            <a:off x="1549323" y="2365175"/>
            <a:ext cx="1151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latin typeface="Manrope"/>
                <a:ea typeface="Manrope"/>
                <a:cs typeface="Manrope"/>
                <a:sym typeface="Manrope"/>
              </a:rPr>
              <a:t>Prompt</a:t>
            </a:r>
            <a:endParaRPr sz="1300" b="1">
              <a:solidFill>
                <a:schemeClr val="lt1"/>
              </a:solidFill>
              <a:latin typeface="Manrope"/>
              <a:ea typeface="Manrope"/>
              <a:cs typeface="Manrope"/>
              <a:sym typeface="Manrope"/>
            </a:endParaRPr>
          </a:p>
        </p:txBody>
      </p:sp>
      <p:sp>
        <p:nvSpPr>
          <p:cNvPr id="246" name="Google Shape;246;p28"/>
          <p:cNvSpPr txBox="1"/>
          <p:nvPr/>
        </p:nvSpPr>
        <p:spPr>
          <a:xfrm>
            <a:off x="1549323" y="3145175"/>
            <a:ext cx="1151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latin typeface="Manrope"/>
                <a:ea typeface="Manrope"/>
                <a:cs typeface="Manrope"/>
                <a:sym typeface="Manrope"/>
              </a:rPr>
              <a:t>Polish</a:t>
            </a:r>
            <a:endParaRPr sz="1300" b="1">
              <a:solidFill>
                <a:schemeClr val="lt1"/>
              </a:solidFill>
              <a:latin typeface="Manrope"/>
              <a:ea typeface="Manrope"/>
              <a:cs typeface="Manrope"/>
              <a:sym typeface="Manrope"/>
            </a:endParaRPr>
          </a:p>
        </p:txBody>
      </p:sp>
      <p:sp>
        <p:nvSpPr>
          <p:cNvPr id="247" name="Google Shape;247;p28"/>
          <p:cNvSpPr txBox="1"/>
          <p:nvPr/>
        </p:nvSpPr>
        <p:spPr>
          <a:xfrm>
            <a:off x="1580223" y="3832550"/>
            <a:ext cx="1151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latin typeface="Manrope"/>
                <a:ea typeface="Manrope"/>
                <a:cs typeface="Manrope"/>
                <a:sym typeface="Manrope"/>
              </a:rPr>
              <a:t>Publish</a:t>
            </a:r>
            <a:endParaRPr sz="1300" b="1">
              <a:solidFill>
                <a:schemeClr val="lt1"/>
              </a:solidFill>
              <a:latin typeface="Manrope"/>
              <a:ea typeface="Manrope"/>
              <a:cs typeface="Manrope"/>
              <a:sym typeface="Manrope"/>
            </a:endParaRPr>
          </a:p>
        </p:txBody>
      </p:sp>
      <p:sp>
        <p:nvSpPr>
          <p:cNvPr id="248" name="Google Shape;248;p28"/>
          <p:cNvSpPr txBox="1"/>
          <p:nvPr/>
        </p:nvSpPr>
        <p:spPr>
          <a:xfrm>
            <a:off x="1267650" y="509675"/>
            <a:ext cx="66087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solidFill>
                  <a:srgbClr val="670038"/>
                </a:solidFill>
                <a:latin typeface="Manrope ExtraBold"/>
                <a:ea typeface="Manrope ExtraBold"/>
                <a:cs typeface="Manrope ExtraBold"/>
                <a:sym typeface="Manrope ExtraBold"/>
              </a:rPr>
              <a:t>RISE:</a:t>
            </a:r>
            <a:r>
              <a:rPr lang="en" sz="2500" b="1">
                <a:solidFill>
                  <a:srgbClr val="670038"/>
                </a:solidFill>
                <a:latin typeface="Manrope"/>
                <a:ea typeface="Manrope"/>
                <a:cs typeface="Manrope"/>
                <a:sym typeface="Manrope"/>
              </a:rPr>
              <a:t> </a:t>
            </a:r>
            <a:r>
              <a:rPr lang="en" sz="2500" i="1">
                <a:solidFill>
                  <a:srgbClr val="670038"/>
                </a:solidFill>
                <a:latin typeface="Manrope ExtraBold"/>
                <a:ea typeface="Manrope ExtraBold"/>
                <a:cs typeface="Manrope ExtraBold"/>
                <a:sym typeface="Manrope ExtraBold"/>
              </a:rPr>
              <a:t>R</a:t>
            </a:r>
            <a:r>
              <a:rPr lang="en" sz="2500" i="1">
                <a:solidFill>
                  <a:srgbClr val="670038"/>
                </a:solidFill>
                <a:latin typeface="Manrope Medium"/>
                <a:ea typeface="Manrope Medium"/>
                <a:cs typeface="Manrope Medium"/>
                <a:sym typeface="Manrope Medium"/>
              </a:rPr>
              <a:t>ole, </a:t>
            </a:r>
            <a:r>
              <a:rPr lang="en" sz="2500" i="1">
                <a:solidFill>
                  <a:srgbClr val="670038"/>
                </a:solidFill>
                <a:latin typeface="Manrope ExtraBold"/>
                <a:ea typeface="Manrope ExtraBold"/>
                <a:cs typeface="Manrope ExtraBold"/>
                <a:sym typeface="Manrope ExtraBold"/>
              </a:rPr>
              <a:t>I</a:t>
            </a:r>
            <a:r>
              <a:rPr lang="en" sz="2500" i="1">
                <a:solidFill>
                  <a:srgbClr val="670038"/>
                </a:solidFill>
                <a:latin typeface="Manrope Medium"/>
                <a:ea typeface="Manrope Medium"/>
                <a:cs typeface="Manrope Medium"/>
                <a:sym typeface="Manrope Medium"/>
              </a:rPr>
              <a:t>nput, </a:t>
            </a:r>
            <a:r>
              <a:rPr lang="en" sz="2500" i="1">
                <a:solidFill>
                  <a:srgbClr val="670038"/>
                </a:solidFill>
                <a:latin typeface="Manrope ExtraBold"/>
                <a:ea typeface="Manrope ExtraBold"/>
                <a:cs typeface="Manrope ExtraBold"/>
                <a:sym typeface="Manrope ExtraBold"/>
              </a:rPr>
              <a:t>S</a:t>
            </a:r>
            <a:r>
              <a:rPr lang="en" sz="2500" i="1">
                <a:solidFill>
                  <a:srgbClr val="670038"/>
                </a:solidFill>
                <a:latin typeface="Manrope Medium"/>
                <a:ea typeface="Manrope Medium"/>
                <a:cs typeface="Manrope Medium"/>
                <a:sym typeface="Manrope Medium"/>
              </a:rPr>
              <a:t>teps, </a:t>
            </a:r>
            <a:r>
              <a:rPr lang="en" sz="2500" i="1">
                <a:solidFill>
                  <a:srgbClr val="670038"/>
                </a:solidFill>
                <a:latin typeface="Manrope ExtraBold"/>
                <a:ea typeface="Manrope ExtraBold"/>
                <a:cs typeface="Manrope ExtraBold"/>
                <a:sym typeface="Manrope ExtraBold"/>
              </a:rPr>
              <a:t>E</a:t>
            </a:r>
            <a:r>
              <a:rPr lang="en" sz="2500" i="1">
                <a:solidFill>
                  <a:srgbClr val="670038"/>
                </a:solidFill>
                <a:latin typeface="Manrope Medium"/>
                <a:ea typeface="Manrope Medium"/>
                <a:cs typeface="Manrope Medium"/>
                <a:sym typeface="Manrope Medium"/>
              </a:rPr>
              <a:t>xpectation</a:t>
            </a:r>
            <a:endParaRPr sz="2500" i="1">
              <a:solidFill>
                <a:srgbClr val="670038"/>
              </a:solidFill>
              <a:latin typeface="Manrope Medium"/>
              <a:ea typeface="Manrope Medium"/>
              <a:cs typeface="Manrope Medium"/>
              <a:sym typeface="Manrope Medium"/>
            </a:endParaRPr>
          </a:p>
        </p:txBody>
      </p:sp>
      <p:sp>
        <p:nvSpPr>
          <p:cNvPr id="249" name="Google Shape;249;p28"/>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8"/>
          <p:cNvSpPr txBox="1"/>
          <p:nvPr/>
        </p:nvSpPr>
        <p:spPr>
          <a:xfrm>
            <a:off x="4740725" y="1520550"/>
            <a:ext cx="3514500" cy="2539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a:solidFill>
                  <a:srgbClr val="670038"/>
                </a:solidFill>
                <a:latin typeface="Manrope ExtraBold"/>
                <a:ea typeface="Manrope ExtraBold"/>
                <a:cs typeface="Manrope ExtraBold"/>
                <a:sym typeface="Manrope ExtraBold"/>
              </a:rPr>
              <a:t>Role:</a:t>
            </a:r>
            <a:r>
              <a:rPr lang="en" sz="1500">
                <a:solidFill>
                  <a:schemeClr val="dk1"/>
                </a:solidFill>
                <a:latin typeface="Manrope ExtraBold"/>
                <a:ea typeface="Manrope ExtraBold"/>
                <a:cs typeface="Manrope ExtraBold"/>
                <a:sym typeface="Manrope ExtraBold"/>
              </a:rPr>
              <a:t> </a:t>
            </a:r>
            <a:r>
              <a:rPr lang="en" sz="1500">
                <a:solidFill>
                  <a:schemeClr val="dk1"/>
                </a:solidFill>
                <a:latin typeface="Manrope"/>
                <a:ea typeface="Manrope"/>
                <a:cs typeface="Manrope"/>
                <a:sym typeface="Manrope"/>
              </a:rPr>
              <a:t>Specify the role</a:t>
            </a:r>
            <a:endParaRPr sz="1500">
              <a:solidFill>
                <a:schemeClr val="dk1"/>
              </a:solidFill>
              <a:latin typeface="Manrope"/>
              <a:ea typeface="Manrope"/>
              <a:cs typeface="Manrope"/>
              <a:sym typeface="Manrope"/>
            </a:endParaRPr>
          </a:p>
          <a:p>
            <a:pPr marL="0" lvl="0" indent="0" algn="l" rtl="0">
              <a:lnSpc>
                <a:spcPct val="115000"/>
              </a:lnSpc>
              <a:spcBef>
                <a:spcPts val="0"/>
              </a:spcBef>
              <a:spcAft>
                <a:spcPts val="0"/>
              </a:spcAft>
              <a:buClr>
                <a:schemeClr val="dk1"/>
              </a:buClr>
              <a:buSzPts val="1100"/>
              <a:buFont typeface="Arial"/>
              <a:buNone/>
            </a:pPr>
            <a:endParaRPr sz="1500">
              <a:solidFill>
                <a:schemeClr val="dk1"/>
              </a:solidFill>
              <a:latin typeface="Manrope"/>
              <a:ea typeface="Manrope"/>
              <a:cs typeface="Manrope"/>
              <a:sym typeface="Manrope"/>
            </a:endParaRPr>
          </a:p>
          <a:p>
            <a:pPr marL="0" lvl="0" indent="0" algn="l" rtl="0">
              <a:lnSpc>
                <a:spcPct val="115000"/>
              </a:lnSpc>
              <a:spcBef>
                <a:spcPts val="0"/>
              </a:spcBef>
              <a:spcAft>
                <a:spcPts val="0"/>
              </a:spcAft>
              <a:buNone/>
            </a:pPr>
            <a:r>
              <a:rPr lang="en" sz="1500">
                <a:solidFill>
                  <a:srgbClr val="670038"/>
                </a:solidFill>
                <a:latin typeface="Manrope ExtraBold"/>
                <a:ea typeface="Manrope ExtraBold"/>
                <a:cs typeface="Manrope ExtraBold"/>
                <a:sym typeface="Manrope ExtraBold"/>
              </a:rPr>
              <a:t>Input:</a:t>
            </a:r>
            <a:r>
              <a:rPr lang="en" sz="1500">
                <a:solidFill>
                  <a:schemeClr val="dk1"/>
                </a:solidFill>
                <a:latin typeface="Manrope"/>
                <a:ea typeface="Manrope"/>
                <a:cs typeface="Manrope"/>
                <a:sym typeface="Manrope"/>
              </a:rPr>
              <a:t> Describe relevant information</a:t>
            </a:r>
            <a:endParaRPr sz="1500">
              <a:solidFill>
                <a:schemeClr val="dk1"/>
              </a:solidFill>
              <a:latin typeface="Manrope"/>
              <a:ea typeface="Manrope"/>
              <a:cs typeface="Manrope"/>
              <a:sym typeface="Manrope"/>
            </a:endParaRPr>
          </a:p>
          <a:p>
            <a:pPr marL="0" lvl="0" indent="0" algn="l" rtl="0">
              <a:lnSpc>
                <a:spcPct val="115000"/>
              </a:lnSpc>
              <a:spcBef>
                <a:spcPts val="0"/>
              </a:spcBef>
              <a:spcAft>
                <a:spcPts val="0"/>
              </a:spcAft>
              <a:buClr>
                <a:schemeClr val="dk1"/>
              </a:buClr>
              <a:buSzPts val="1100"/>
              <a:buFont typeface="Arial"/>
              <a:buNone/>
            </a:pPr>
            <a:endParaRPr sz="1500">
              <a:solidFill>
                <a:schemeClr val="dk1"/>
              </a:solidFill>
              <a:latin typeface="Manrope"/>
              <a:ea typeface="Manrope"/>
              <a:cs typeface="Manrope"/>
              <a:sym typeface="Manrope"/>
            </a:endParaRPr>
          </a:p>
          <a:p>
            <a:pPr marL="0" lvl="0" indent="0" algn="l" rtl="0">
              <a:lnSpc>
                <a:spcPct val="115000"/>
              </a:lnSpc>
              <a:spcBef>
                <a:spcPts val="0"/>
              </a:spcBef>
              <a:spcAft>
                <a:spcPts val="0"/>
              </a:spcAft>
              <a:buNone/>
            </a:pPr>
            <a:r>
              <a:rPr lang="en" sz="1500">
                <a:solidFill>
                  <a:srgbClr val="670038"/>
                </a:solidFill>
                <a:latin typeface="Manrope ExtraBold"/>
                <a:ea typeface="Manrope ExtraBold"/>
                <a:cs typeface="Manrope ExtraBold"/>
                <a:sym typeface="Manrope ExtraBold"/>
              </a:rPr>
              <a:t>Steps:</a:t>
            </a:r>
            <a:r>
              <a:rPr lang="en" sz="1500">
                <a:solidFill>
                  <a:schemeClr val="dk1"/>
                </a:solidFill>
                <a:latin typeface="Manrope"/>
                <a:ea typeface="Manrope"/>
                <a:cs typeface="Manrope"/>
                <a:sym typeface="Manrope"/>
              </a:rPr>
              <a:t> Ask for detailed steps</a:t>
            </a:r>
            <a:endParaRPr sz="1500">
              <a:solidFill>
                <a:schemeClr val="dk1"/>
              </a:solidFill>
              <a:latin typeface="Manrope"/>
              <a:ea typeface="Manrope"/>
              <a:cs typeface="Manrope"/>
              <a:sym typeface="Manrope"/>
            </a:endParaRPr>
          </a:p>
          <a:p>
            <a:pPr marL="0" lvl="0" indent="0" algn="l" rtl="0">
              <a:lnSpc>
                <a:spcPct val="115000"/>
              </a:lnSpc>
              <a:spcBef>
                <a:spcPts val="0"/>
              </a:spcBef>
              <a:spcAft>
                <a:spcPts val="0"/>
              </a:spcAft>
              <a:buClr>
                <a:schemeClr val="dk1"/>
              </a:buClr>
              <a:buSzPts val="1100"/>
              <a:buFont typeface="Arial"/>
              <a:buNone/>
            </a:pPr>
            <a:endParaRPr sz="1500">
              <a:solidFill>
                <a:schemeClr val="dk1"/>
              </a:solidFill>
              <a:latin typeface="Manrope"/>
              <a:ea typeface="Manrope"/>
              <a:cs typeface="Manrope"/>
              <a:sym typeface="Manrope"/>
            </a:endParaRPr>
          </a:p>
          <a:p>
            <a:pPr marL="0" lvl="0" indent="0" algn="l" rtl="0">
              <a:lnSpc>
                <a:spcPct val="115000"/>
              </a:lnSpc>
              <a:spcBef>
                <a:spcPts val="0"/>
              </a:spcBef>
              <a:spcAft>
                <a:spcPts val="0"/>
              </a:spcAft>
              <a:buClr>
                <a:schemeClr val="dk1"/>
              </a:buClr>
              <a:buSzPts val="1100"/>
              <a:buFont typeface="Arial"/>
              <a:buNone/>
            </a:pPr>
            <a:r>
              <a:rPr lang="en" sz="1500">
                <a:solidFill>
                  <a:srgbClr val="670038"/>
                </a:solidFill>
                <a:latin typeface="Manrope ExtraBold"/>
                <a:ea typeface="Manrope ExtraBold"/>
                <a:cs typeface="Manrope ExtraBold"/>
                <a:sym typeface="Manrope ExtraBold"/>
              </a:rPr>
              <a:t>Expectation:</a:t>
            </a:r>
            <a:r>
              <a:rPr lang="en" sz="1500">
                <a:solidFill>
                  <a:srgbClr val="372358"/>
                </a:solidFill>
                <a:latin typeface="Manrope ExtraBold"/>
                <a:ea typeface="Manrope ExtraBold"/>
                <a:cs typeface="Manrope ExtraBold"/>
                <a:sym typeface="Manrope ExtraBold"/>
              </a:rPr>
              <a:t> </a:t>
            </a:r>
            <a:r>
              <a:rPr lang="en" sz="1500">
                <a:solidFill>
                  <a:schemeClr val="dk1"/>
                </a:solidFill>
                <a:latin typeface="Manrope"/>
                <a:ea typeface="Manrope"/>
                <a:cs typeface="Manrope"/>
                <a:sym typeface="Manrope"/>
              </a:rPr>
              <a:t>Describe detailed output / result(s)</a:t>
            </a:r>
            <a:endParaRPr sz="1500">
              <a:solidFill>
                <a:schemeClr val="dk1"/>
              </a:solidFill>
              <a:latin typeface="Manrope"/>
              <a:ea typeface="Manrope"/>
              <a:cs typeface="Manrope"/>
              <a:sym typeface="Manrope"/>
            </a:endParaRPr>
          </a:p>
          <a:p>
            <a:pPr marL="0" lvl="0" indent="0" algn="l" rtl="0">
              <a:lnSpc>
                <a:spcPct val="115000"/>
              </a:lnSpc>
              <a:spcBef>
                <a:spcPts val="0"/>
              </a:spcBef>
              <a:spcAft>
                <a:spcPts val="0"/>
              </a:spcAft>
              <a:buNone/>
            </a:pPr>
            <a:endParaRPr sz="1500">
              <a:solidFill>
                <a:schemeClr val="dk1"/>
              </a:solidFill>
              <a:latin typeface="Manrope"/>
              <a:ea typeface="Manrope"/>
              <a:cs typeface="Manrope"/>
              <a:sym typeface="Manrope"/>
            </a:endParaRPr>
          </a:p>
        </p:txBody>
      </p:sp>
      <p:cxnSp>
        <p:nvCxnSpPr>
          <p:cNvPr id="251" name="Google Shape;251;p28"/>
          <p:cNvCxnSpPr>
            <a:endCxn id="242" idx="1"/>
          </p:cNvCxnSpPr>
          <p:nvPr/>
        </p:nvCxnSpPr>
        <p:spPr>
          <a:xfrm>
            <a:off x="3544975" y="1815000"/>
            <a:ext cx="892800" cy="839700"/>
          </a:xfrm>
          <a:prstGeom prst="straightConnector1">
            <a:avLst/>
          </a:prstGeom>
          <a:noFill/>
          <a:ln w="19050" cap="flat" cmpd="sng">
            <a:solidFill>
              <a:srgbClr val="670038"/>
            </a:solidFill>
            <a:prstDash val="solid"/>
            <a:round/>
            <a:headEnd type="none" w="med" len="med"/>
            <a:tailEnd type="oval"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3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0" y="0"/>
            <a:ext cx="9082225" cy="5143501"/>
          </a:xfrm>
          <a:prstGeom prst="rect">
            <a:avLst/>
          </a:prstGeom>
          <a:noFill/>
          <a:ln>
            <a:noFill/>
          </a:ln>
        </p:spPr>
      </p:pic>
      <p:pic>
        <p:nvPicPr>
          <p:cNvPr id="283" name="Google Shape;283;p3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0" y="0"/>
            <a:ext cx="5062973" cy="5143501"/>
          </a:xfrm>
          <a:prstGeom prst="rect">
            <a:avLst/>
          </a:prstGeom>
          <a:noFill/>
          <a:ln>
            <a:noFill/>
          </a:ln>
        </p:spPr>
      </p:pic>
      <p:sp>
        <p:nvSpPr>
          <p:cNvPr id="284" name="Google Shape;284;p31"/>
          <p:cNvSpPr/>
          <p:nvPr/>
        </p:nvSpPr>
        <p:spPr>
          <a:xfrm>
            <a:off x="61774" y="356839"/>
            <a:ext cx="6312313" cy="4572000"/>
          </a:xfrm>
          <a:prstGeom prst="roundRect">
            <a:avLst>
              <a:gd name="adj" fmla="val 4210"/>
            </a:avLst>
          </a:pr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1"/>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1"/>
          <p:cNvSpPr txBox="1"/>
          <p:nvPr/>
        </p:nvSpPr>
        <p:spPr>
          <a:xfrm>
            <a:off x="6374088" y="1718250"/>
            <a:ext cx="2386200" cy="1707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3300">
                <a:solidFill>
                  <a:srgbClr val="670038"/>
                </a:solidFill>
                <a:latin typeface="Manrope ExtraBold"/>
                <a:ea typeface="Manrope ExtraBold"/>
                <a:cs typeface="Manrope ExtraBold"/>
                <a:sym typeface="Manrope ExtraBold"/>
              </a:rPr>
              <a:t>Personal</a:t>
            </a:r>
            <a:endParaRPr sz="3300">
              <a:solidFill>
                <a:srgbClr val="670038"/>
              </a:solidFill>
              <a:latin typeface="Manrope ExtraBold"/>
              <a:ea typeface="Manrope ExtraBold"/>
              <a:cs typeface="Manrope ExtraBold"/>
              <a:sym typeface="Manrope ExtraBold"/>
            </a:endParaRPr>
          </a:p>
          <a:p>
            <a:pPr marL="0" lvl="0" indent="0" algn="r" rtl="0">
              <a:lnSpc>
                <a:spcPct val="115000"/>
              </a:lnSpc>
              <a:spcBef>
                <a:spcPts val="0"/>
              </a:spcBef>
              <a:spcAft>
                <a:spcPts val="0"/>
              </a:spcAft>
              <a:buNone/>
            </a:pPr>
            <a:r>
              <a:rPr lang="en" sz="3300">
                <a:solidFill>
                  <a:srgbClr val="670038"/>
                </a:solidFill>
                <a:latin typeface="Manrope ExtraBold"/>
                <a:ea typeface="Manrope ExtraBold"/>
                <a:cs typeface="Manrope ExtraBold"/>
                <a:sym typeface="Manrope ExtraBold"/>
              </a:rPr>
              <a:t>Promotion</a:t>
            </a:r>
            <a:endParaRPr sz="3300">
              <a:solidFill>
                <a:srgbClr val="670038"/>
              </a:solidFill>
              <a:latin typeface="Manrope ExtraBold"/>
              <a:ea typeface="Manrope ExtraBold"/>
              <a:cs typeface="Manrope ExtraBold"/>
              <a:sym typeface="Manrope ExtraBold"/>
            </a:endParaRPr>
          </a:p>
          <a:p>
            <a:pPr marL="0" lvl="0" indent="0" algn="r" rtl="0">
              <a:lnSpc>
                <a:spcPct val="115000"/>
              </a:lnSpc>
              <a:spcBef>
                <a:spcPts val="0"/>
              </a:spcBef>
              <a:spcAft>
                <a:spcPts val="0"/>
              </a:spcAft>
              <a:buNone/>
            </a:pPr>
            <a:r>
              <a:rPr lang="en" sz="2300" b="1">
                <a:solidFill>
                  <a:schemeClr val="dk1"/>
                </a:solidFill>
                <a:latin typeface="Manrope"/>
                <a:ea typeface="Manrope"/>
                <a:cs typeface="Manrope"/>
                <a:sym typeface="Manrope"/>
              </a:rPr>
              <a:t>Online Bio’s</a:t>
            </a:r>
            <a:endParaRPr sz="2300" b="1">
              <a:solidFill>
                <a:schemeClr val="dk1"/>
              </a:solidFill>
              <a:latin typeface="Manrope"/>
              <a:ea typeface="Manrope"/>
              <a:cs typeface="Manrope"/>
              <a:sym typeface="Manrope"/>
            </a:endParaRPr>
          </a:p>
        </p:txBody>
      </p:sp>
      <p:sp>
        <p:nvSpPr>
          <p:cNvPr id="287" name="Google Shape;287;p31"/>
          <p:cNvSpPr txBox="1"/>
          <p:nvPr/>
        </p:nvSpPr>
        <p:spPr>
          <a:xfrm>
            <a:off x="144966" y="468352"/>
            <a:ext cx="6120822" cy="4185731"/>
          </a:xfrm>
          <a:prstGeom prst="rect">
            <a:avLst/>
          </a:prstGeom>
          <a:noFill/>
          <a:ln>
            <a:noFill/>
          </a:ln>
        </p:spPr>
        <p:txBody>
          <a:bodyPr spcFirstLastPara="1" wrap="square" lIns="91425" tIns="91425" rIns="91425" bIns="91425" anchor="t" anchorCtr="0">
            <a:spAutoFit/>
          </a:bodyPr>
          <a:lstStyle/>
          <a:p>
            <a:pPr marL="457200" lvl="0" indent="-298450" algn="l" rtl="0">
              <a:spcBef>
                <a:spcPts val="0"/>
              </a:spcBef>
              <a:spcAft>
                <a:spcPts val="0"/>
              </a:spcAft>
              <a:buSzPts val="1100"/>
              <a:buFont typeface="Manrope Medium"/>
              <a:buChar char="●"/>
            </a:pPr>
            <a:r>
              <a:rPr lang="en" dirty="0">
                <a:latin typeface="Manrope Medium"/>
                <a:ea typeface="Manrope Medium"/>
                <a:cs typeface="Manrope Medium"/>
                <a:sym typeface="Manrope Medium"/>
              </a:rPr>
              <a:t>You are an expert copywriter for real estate agents with marketing expertise. Your goal is to write a professional bio for </a:t>
            </a:r>
            <a:r>
              <a:rPr lang="en" dirty="0" err="1">
                <a:latin typeface="Manrope Medium"/>
                <a:ea typeface="Manrope Medium"/>
                <a:cs typeface="Manrope Medium"/>
                <a:sym typeface="Manrope Medium"/>
              </a:rPr>
              <a:t>Linkedin</a:t>
            </a:r>
            <a:r>
              <a:rPr lang="en" dirty="0">
                <a:latin typeface="Manrope Medium"/>
                <a:ea typeface="Manrope Medium"/>
                <a:cs typeface="Manrope Medium"/>
                <a:sym typeface="Manrope Medium"/>
              </a:rPr>
              <a:t> for me and showcase my real estate career. The bio should show my credentials, personality &amp; style. The bio should highlight my unique value proposition to potential leads researching you online.</a:t>
            </a:r>
            <a:endParaRPr dirty="0">
              <a:latin typeface="Manrope Medium"/>
              <a:ea typeface="Manrope Medium"/>
              <a:cs typeface="Manrope Medium"/>
              <a:sym typeface="Manrope Medium"/>
            </a:endParaRPr>
          </a:p>
          <a:p>
            <a:pPr marL="457200" lvl="0" indent="0" algn="l" rtl="0">
              <a:spcBef>
                <a:spcPts val="0"/>
              </a:spcBef>
              <a:spcAft>
                <a:spcPts val="0"/>
              </a:spcAft>
              <a:buNone/>
            </a:pPr>
            <a:endParaRPr dirty="0">
              <a:latin typeface="Manrope Medium"/>
              <a:ea typeface="Manrope Medium"/>
              <a:cs typeface="Manrope Medium"/>
              <a:sym typeface="Manrope Medium"/>
            </a:endParaRPr>
          </a:p>
          <a:p>
            <a:pPr marL="457200" lvl="0" indent="-298450" algn="l" rtl="0">
              <a:spcBef>
                <a:spcPts val="0"/>
              </a:spcBef>
              <a:spcAft>
                <a:spcPts val="0"/>
              </a:spcAft>
              <a:buSzPts val="1100"/>
              <a:buFont typeface="Manrope Medium"/>
              <a:buChar char="●"/>
            </a:pPr>
            <a:r>
              <a:rPr lang="en" dirty="0">
                <a:latin typeface="Manrope Medium"/>
                <a:ea typeface="Manrope Medium"/>
                <a:cs typeface="Manrope Medium"/>
                <a:sym typeface="Manrope Medium"/>
              </a:rPr>
              <a:t>The tone &amp; voice should be engaging, descriptive, and persuasive. The length should be about 300 words.</a:t>
            </a:r>
            <a:endParaRPr dirty="0">
              <a:latin typeface="Manrope Medium"/>
              <a:ea typeface="Manrope Medium"/>
              <a:cs typeface="Manrope Medium"/>
              <a:sym typeface="Manrope Medium"/>
            </a:endParaRPr>
          </a:p>
          <a:p>
            <a:pPr marL="457200" lvl="0" indent="0" algn="l" rtl="0">
              <a:spcBef>
                <a:spcPts val="0"/>
              </a:spcBef>
              <a:spcAft>
                <a:spcPts val="0"/>
              </a:spcAft>
              <a:buNone/>
            </a:pPr>
            <a:endParaRPr dirty="0">
              <a:latin typeface="Manrope Medium"/>
              <a:ea typeface="Manrope Medium"/>
              <a:cs typeface="Manrope Medium"/>
              <a:sym typeface="Manrope Medium"/>
            </a:endParaRPr>
          </a:p>
          <a:p>
            <a:pPr marL="457200" lvl="0" indent="-298450" algn="l" rtl="0">
              <a:spcBef>
                <a:spcPts val="0"/>
              </a:spcBef>
              <a:spcAft>
                <a:spcPts val="0"/>
              </a:spcAft>
              <a:buSzPts val="1100"/>
              <a:buFont typeface="Manrope Medium"/>
              <a:buChar char="●"/>
            </a:pPr>
            <a:r>
              <a:rPr lang="en" dirty="0">
                <a:latin typeface="Manrope Medium"/>
                <a:ea typeface="Manrope Medium"/>
                <a:cs typeface="Manrope Medium"/>
                <a:sym typeface="Manrope Medium"/>
              </a:rPr>
              <a:t>End with a call to action.</a:t>
            </a:r>
            <a:endParaRPr dirty="0">
              <a:latin typeface="Manrope Medium"/>
              <a:ea typeface="Manrope Medium"/>
              <a:cs typeface="Manrope Medium"/>
              <a:sym typeface="Manrope Medium"/>
            </a:endParaRPr>
          </a:p>
          <a:p>
            <a:pPr marL="457200" lvl="0" indent="0" algn="l" rtl="0">
              <a:spcBef>
                <a:spcPts val="0"/>
              </a:spcBef>
              <a:spcAft>
                <a:spcPts val="0"/>
              </a:spcAft>
              <a:buNone/>
            </a:pPr>
            <a:endParaRPr sz="1200" dirty="0">
              <a:latin typeface="Manrope Medium"/>
              <a:ea typeface="Manrope Medium"/>
              <a:cs typeface="Manrope Medium"/>
              <a:sym typeface="Manrope Medium"/>
            </a:endParaRPr>
          </a:p>
          <a:p>
            <a:pPr marL="457200" lvl="0" indent="-298450" algn="l" rtl="0">
              <a:spcBef>
                <a:spcPts val="0"/>
              </a:spcBef>
              <a:spcAft>
                <a:spcPts val="0"/>
              </a:spcAft>
              <a:buSzPts val="1100"/>
              <a:buFont typeface="Manrope Medium"/>
              <a:buChar char="●"/>
            </a:pPr>
            <a:r>
              <a:rPr lang="en" sz="1200" dirty="0">
                <a:latin typeface="Manrope Medium"/>
                <a:ea typeface="Manrope Medium"/>
                <a:cs typeface="Manrope Medium"/>
                <a:sym typeface="Manrope Medium"/>
              </a:rPr>
              <a:t>Use the information below to create the bio:</a:t>
            </a:r>
            <a:endParaRPr sz="1200" dirty="0">
              <a:latin typeface="Manrope Medium"/>
              <a:ea typeface="Manrope Medium"/>
              <a:cs typeface="Manrope Medium"/>
              <a:sym typeface="Manrope Medium"/>
            </a:endParaRPr>
          </a:p>
          <a:p>
            <a:pPr marL="457200" lvl="0" indent="0" algn="l" rtl="0">
              <a:spcBef>
                <a:spcPts val="0"/>
              </a:spcBef>
              <a:spcAft>
                <a:spcPts val="0"/>
              </a:spcAft>
              <a:buNone/>
            </a:pPr>
            <a:endParaRPr sz="1200" dirty="0">
              <a:latin typeface="Manrope Medium"/>
              <a:ea typeface="Manrope Medium"/>
              <a:cs typeface="Manrope Medium"/>
              <a:sym typeface="Manrope Medium"/>
            </a:endParaRPr>
          </a:p>
          <a:p>
            <a:pPr marL="457200" lvl="0" indent="-298450" algn="l" rtl="0">
              <a:spcBef>
                <a:spcPts val="0"/>
              </a:spcBef>
              <a:spcAft>
                <a:spcPts val="0"/>
              </a:spcAft>
              <a:buSzPts val="1100"/>
              <a:buFont typeface="Manrope Medium"/>
              <a:buChar char="●"/>
            </a:pPr>
            <a:r>
              <a:rPr lang="en" sz="1200" dirty="0">
                <a:latin typeface="Manrope Medium"/>
                <a:ea typeface="Manrope Medium"/>
                <a:cs typeface="Manrope Medium"/>
                <a:sym typeface="Manrope Medium"/>
              </a:rPr>
              <a:t>Agent Name = Rajeev Sajja</a:t>
            </a:r>
            <a:endParaRPr sz="1200" dirty="0">
              <a:latin typeface="Manrope Medium"/>
              <a:ea typeface="Manrope Medium"/>
              <a:cs typeface="Manrope Medium"/>
              <a:sym typeface="Manrope Medium"/>
            </a:endParaRPr>
          </a:p>
          <a:p>
            <a:pPr marL="457200" lvl="0" indent="0" algn="l" rtl="0">
              <a:spcBef>
                <a:spcPts val="0"/>
              </a:spcBef>
              <a:spcAft>
                <a:spcPts val="0"/>
              </a:spcAft>
              <a:buNone/>
            </a:pPr>
            <a:endParaRPr sz="1200" dirty="0">
              <a:latin typeface="Manrope Medium"/>
              <a:ea typeface="Manrope Medium"/>
              <a:cs typeface="Manrope Medium"/>
              <a:sym typeface="Manrope Medium"/>
            </a:endParaRPr>
          </a:p>
          <a:p>
            <a:pPr marL="457200" lvl="0" indent="-298450" algn="l" rtl="0">
              <a:spcBef>
                <a:spcPts val="0"/>
              </a:spcBef>
              <a:spcAft>
                <a:spcPts val="0"/>
              </a:spcAft>
              <a:buSzPts val="1100"/>
              <a:buFont typeface="Manrope Medium"/>
              <a:buChar char="●"/>
            </a:pPr>
            <a:r>
              <a:rPr lang="en" sz="1200" dirty="0">
                <a:latin typeface="Manrope Medium"/>
                <a:ea typeface="Manrope Medium"/>
                <a:cs typeface="Manrope Medium"/>
                <a:sym typeface="Manrope Medium"/>
              </a:rPr>
              <a:t>Market = Montgomery County, PA</a:t>
            </a:r>
            <a:endParaRPr sz="1200" dirty="0">
              <a:latin typeface="Manrope Medium"/>
              <a:ea typeface="Manrope Medium"/>
              <a:cs typeface="Manrope Medium"/>
              <a:sym typeface="Manrope Medium"/>
            </a:endParaRPr>
          </a:p>
          <a:p>
            <a:pPr marL="457200" lvl="0" indent="0" algn="l" rtl="0">
              <a:spcBef>
                <a:spcPts val="0"/>
              </a:spcBef>
              <a:spcAft>
                <a:spcPts val="0"/>
              </a:spcAft>
              <a:buNone/>
            </a:pPr>
            <a:endParaRPr sz="1200" dirty="0">
              <a:latin typeface="Manrope Medium"/>
              <a:ea typeface="Manrope Medium"/>
              <a:cs typeface="Manrope Medium"/>
              <a:sym typeface="Manrope Medium"/>
            </a:endParaRPr>
          </a:p>
          <a:p>
            <a:pPr marL="457200" lvl="0" indent="-298450" algn="l" rtl="0">
              <a:spcBef>
                <a:spcPts val="0"/>
              </a:spcBef>
              <a:spcAft>
                <a:spcPts val="0"/>
              </a:spcAft>
              <a:buSzPts val="1100"/>
              <a:buFont typeface="Manrope Medium"/>
              <a:buChar char="●"/>
            </a:pPr>
            <a:r>
              <a:rPr lang="en" sz="1200" dirty="0">
                <a:latin typeface="Manrope Medium"/>
                <a:ea typeface="Manrope Medium"/>
                <a:cs typeface="Manrope Medium"/>
                <a:sym typeface="Manrope Medium"/>
              </a:rPr>
              <a:t>Target Audience = First time home buyers, Move up buyers, Investors</a:t>
            </a:r>
            <a:endParaRPr sz="1200" dirty="0">
              <a:latin typeface="Manrope Medium"/>
              <a:ea typeface="Manrope Medium"/>
              <a:cs typeface="Manrope Medium"/>
              <a:sym typeface="Manrope Medium"/>
            </a:endParaRPr>
          </a:p>
          <a:p>
            <a:pPr marL="457200" lvl="0" indent="0" algn="l" rtl="0">
              <a:spcBef>
                <a:spcPts val="0"/>
              </a:spcBef>
              <a:spcAft>
                <a:spcPts val="0"/>
              </a:spcAft>
              <a:buNone/>
            </a:pPr>
            <a:endParaRPr sz="1200" dirty="0">
              <a:latin typeface="Manrope Medium"/>
              <a:ea typeface="Manrope Medium"/>
              <a:cs typeface="Manrope Medium"/>
              <a:sym typeface="Manrope Medium"/>
            </a:endParaRPr>
          </a:p>
          <a:p>
            <a:pPr marL="457200" lvl="0" indent="-298450" algn="l" rtl="0">
              <a:spcBef>
                <a:spcPts val="0"/>
              </a:spcBef>
              <a:spcAft>
                <a:spcPts val="0"/>
              </a:spcAft>
              <a:buSzPts val="1100"/>
              <a:buFont typeface="Manrope Medium"/>
              <a:buChar char="●"/>
            </a:pPr>
            <a:r>
              <a:rPr lang="en" sz="1200" dirty="0">
                <a:latin typeface="Manrope Medium"/>
                <a:ea typeface="Manrope Medium"/>
                <a:cs typeface="Manrope Medium"/>
                <a:sym typeface="Manrope Medium"/>
              </a:rPr>
              <a:t>Accomplishments = Rookie of the year, Chairman's Circle Gold</a:t>
            </a:r>
            <a:endParaRPr sz="1200" dirty="0">
              <a:latin typeface="Manrope Medium"/>
              <a:ea typeface="Manrope Medium"/>
              <a:cs typeface="Manrope Medium"/>
              <a:sym typeface="Manrope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3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0" y="0"/>
            <a:ext cx="9082225" cy="5143501"/>
          </a:xfrm>
          <a:prstGeom prst="rect">
            <a:avLst/>
          </a:prstGeom>
          <a:noFill/>
          <a:ln>
            <a:noFill/>
          </a:ln>
        </p:spPr>
      </p:pic>
      <p:pic>
        <p:nvPicPr>
          <p:cNvPr id="293" name="Google Shape;293;p3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0" y="0"/>
            <a:ext cx="5062973" cy="5143501"/>
          </a:xfrm>
          <a:prstGeom prst="rect">
            <a:avLst/>
          </a:prstGeom>
          <a:noFill/>
          <a:ln>
            <a:noFill/>
          </a:ln>
        </p:spPr>
      </p:pic>
      <p:sp>
        <p:nvSpPr>
          <p:cNvPr id="294" name="Google Shape;294;p32"/>
          <p:cNvSpPr/>
          <p:nvPr/>
        </p:nvSpPr>
        <p:spPr>
          <a:xfrm>
            <a:off x="61774" y="289932"/>
            <a:ext cx="6312313" cy="4705814"/>
          </a:xfrm>
          <a:prstGeom prst="roundRect">
            <a:avLst>
              <a:gd name="adj" fmla="val 4210"/>
            </a:avLst>
          </a:pr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2"/>
          <p:cNvSpPr txBox="1"/>
          <p:nvPr/>
        </p:nvSpPr>
        <p:spPr>
          <a:xfrm>
            <a:off x="190638" y="289932"/>
            <a:ext cx="5749200" cy="3877954"/>
          </a:xfrm>
          <a:prstGeom prst="rect">
            <a:avLst/>
          </a:prstGeom>
          <a:noFill/>
          <a:ln>
            <a:noFill/>
          </a:ln>
        </p:spPr>
        <p:txBody>
          <a:bodyPr spcFirstLastPara="1" wrap="square" lIns="91425" tIns="91425" rIns="91425" bIns="91425" anchor="t" anchorCtr="0">
            <a:spAutoFit/>
          </a:bodyPr>
          <a:lstStyle/>
          <a:p>
            <a:pPr marL="457200" lvl="0" indent="-298450" algn="l" rtl="0">
              <a:spcBef>
                <a:spcPts val="0"/>
              </a:spcBef>
              <a:spcAft>
                <a:spcPts val="0"/>
              </a:spcAft>
              <a:buSzPts val="1100"/>
              <a:buFont typeface="Manrope Medium"/>
              <a:buChar char="●"/>
            </a:pPr>
            <a:r>
              <a:rPr lang="en" sz="1500" dirty="0">
                <a:latin typeface="Manrope Medium"/>
                <a:ea typeface="Manrope Medium"/>
                <a:cs typeface="Manrope Medium"/>
                <a:sym typeface="Manrope Medium"/>
              </a:rPr>
              <a:t>You are a highly experienced copywriter with a lot of real estate property marketing expertise. Your expertise includes understanding of the Fair Housing Act.</a:t>
            </a:r>
            <a:endParaRPr sz="1500" dirty="0">
              <a:latin typeface="Manrope Medium"/>
              <a:ea typeface="Manrope Medium"/>
              <a:cs typeface="Manrope Medium"/>
              <a:sym typeface="Manrope Medium"/>
            </a:endParaRPr>
          </a:p>
          <a:p>
            <a:pPr marL="457200" lvl="0" indent="0" algn="l" rtl="0">
              <a:spcBef>
                <a:spcPts val="0"/>
              </a:spcBef>
              <a:spcAft>
                <a:spcPts val="0"/>
              </a:spcAft>
              <a:buNone/>
            </a:pPr>
            <a:endParaRPr sz="1500" dirty="0">
              <a:latin typeface="Manrope Medium"/>
              <a:ea typeface="Manrope Medium"/>
              <a:cs typeface="Manrope Medium"/>
              <a:sym typeface="Manrope Medium"/>
            </a:endParaRPr>
          </a:p>
          <a:p>
            <a:pPr marL="457200" lvl="0" indent="-298450" algn="l" rtl="0">
              <a:spcBef>
                <a:spcPts val="0"/>
              </a:spcBef>
              <a:spcAft>
                <a:spcPts val="0"/>
              </a:spcAft>
              <a:buSzPts val="1100"/>
              <a:buFont typeface="Manrope Medium"/>
              <a:buChar char="●"/>
            </a:pPr>
            <a:r>
              <a:rPr lang="en" sz="1500" dirty="0">
                <a:latin typeface="Manrope Medium"/>
                <a:ea typeface="Manrope Medium"/>
                <a:cs typeface="Manrope Medium"/>
                <a:sym typeface="Manrope Medium"/>
              </a:rPr>
              <a:t>Write a description for a home for sale. The description you write should meet the following criteria: Focus on the features of the home. Use descriptive and persuasive language to describe the features. Do Not talk about specific types of buyers or buyer circumstances. Do Not reference age, race, color, religion, sex, national origin, disability, or familial status.</a:t>
            </a:r>
            <a:endParaRPr sz="1500" dirty="0">
              <a:latin typeface="Manrope Medium"/>
              <a:ea typeface="Manrope Medium"/>
              <a:cs typeface="Manrope Medium"/>
              <a:sym typeface="Manrope Medium"/>
            </a:endParaRPr>
          </a:p>
          <a:p>
            <a:pPr marL="457200" lvl="0" indent="0" algn="l" rtl="0">
              <a:spcBef>
                <a:spcPts val="0"/>
              </a:spcBef>
              <a:spcAft>
                <a:spcPts val="0"/>
              </a:spcAft>
              <a:buNone/>
            </a:pPr>
            <a:endParaRPr sz="1500" dirty="0">
              <a:latin typeface="Manrope Medium"/>
              <a:ea typeface="Manrope Medium"/>
              <a:cs typeface="Manrope Medium"/>
              <a:sym typeface="Manrope Medium"/>
            </a:endParaRPr>
          </a:p>
          <a:p>
            <a:pPr marL="457200" lvl="0" indent="-298450" algn="l" rtl="0">
              <a:spcBef>
                <a:spcPts val="0"/>
              </a:spcBef>
              <a:spcAft>
                <a:spcPts val="0"/>
              </a:spcAft>
              <a:buSzPts val="1100"/>
              <a:buFont typeface="Manrope Medium"/>
              <a:buChar char="●"/>
            </a:pPr>
            <a:r>
              <a:rPr lang="en" sz="1500" dirty="0">
                <a:latin typeface="Manrope Medium"/>
                <a:ea typeface="Manrope Medium"/>
                <a:cs typeface="Manrope Medium"/>
                <a:sym typeface="Manrope Medium"/>
              </a:rPr>
              <a:t>The description should be 2500 characters or less and in an engaging tone. </a:t>
            </a:r>
            <a:endParaRPr sz="1500" dirty="0">
              <a:latin typeface="Manrope Medium"/>
              <a:ea typeface="Manrope Medium"/>
              <a:cs typeface="Manrope Medium"/>
              <a:sym typeface="Manrope Medium"/>
            </a:endParaRPr>
          </a:p>
          <a:p>
            <a:pPr marL="457200" lvl="0" indent="0" algn="l" rtl="0">
              <a:spcBef>
                <a:spcPts val="0"/>
              </a:spcBef>
              <a:spcAft>
                <a:spcPts val="0"/>
              </a:spcAft>
              <a:buNone/>
            </a:pPr>
            <a:endParaRPr sz="1500" dirty="0">
              <a:latin typeface="Manrope Medium"/>
              <a:ea typeface="Manrope Medium"/>
              <a:cs typeface="Manrope Medium"/>
              <a:sym typeface="Manrope Medium"/>
            </a:endParaRPr>
          </a:p>
          <a:p>
            <a:pPr marL="457200" lvl="0" indent="-298450" algn="l" rtl="0">
              <a:spcBef>
                <a:spcPts val="0"/>
              </a:spcBef>
              <a:spcAft>
                <a:spcPts val="0"/>
              </a:spcAft>
              <a:buSzPts val="1100"/>
              <a:buFont typeface="Manrope Medium"/>
              <a:buChar char="●"/>
            </a:pPr>
            <a:r>
              <a:rPr lang="en" sz="1500" dirty="0">
                <a:latin typeface="Manrope Medium"/>
                <a:ea typeface="Manrope Medium"/>
                <a:cs typeface="Manrope Medium"/>
                <a:sym typeface="Manrope Medium"/>
              </a:rPr>
              <a:t>LISTING DETAILS:</a:t>
            </a:r>
            <a:endParaRPr sz="1500" dirty="0">
              <a:latin typeface="Manrope Medium"/>
              <a:ea typeface="Manrope Medium"/>
              <a:cs typeface="Manrope Medium"/>
              <a:sym typeface="Manrope Medium"/>
            </a:endParaRPr>
          </a:p>
        </p:txBody>
      </p:sp>
      <p:sp>
        <p:nvSpPr>
          <p:cNvPr id="296" name="Google Shape;296;p32"/>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txBox="1"/>
          <p:nvPr/>
        </p:nvSpPr>
        <p:spPr>
          <a:xfrm>
            <a:off x="6374088" y="1311150"/>
            <a:ext cx="2386200" cy="25212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Clr>
                <a:schemeClr val="dk1"/>
              </a:buClr>
              <a:buSzPts val="1100"/>
              <a:buFont typeface="Arial"/>
              <a:buNone/>
            </a:pPr>
            <a:r>
              <a:rPr lang="en" sz="3300">
                <a:solidFill>
                  <a:srgbClr val="670038"/>
                </a:solidFill>
                <a:latin typeface="Manrope ExtraBold"/>
                <a:ea typeface="Manrope ExtraBold"/>
                <a:cs typeface="Manrope ExtraBold"/>
                <a:sym typeface="Manrope ExtraBold"/>
              </a:rPr>
              <a:t>Listing</a:t>
            </a:r>
            <a:endParaRPr sz="3300">
              <a:solidFill>
                <a:srgbClr val="670038"/>
              </a:solidFill>
              <a:latin typeface="Manrope ExtraBold"/>
              <a:ea typeface="Manrope ExtraBold"/>
              <a:cs typeface="Manrope ExtraBold"/>
              <a:sym typeface="Manrope ExtraBold"/>
            </a:endParaRPr>
          </a:p>
          <a:p>
            <a:pPr marL="0" lvl="0" indent="0" algn="r" rtl="0">
              <a:lnSpc>
                <a:spcPct val="115000"/>
              </a:lnSpc>
              <a:spcBef>
                <a:spcPts val="0"/>
              </a:spcBef>
              <a:spcAft>
                <a:spcPts val="0"/>
              </a:spcAft>
              <a:buNone/>
            </a:pPr>
            <a:r>
              <a:rPr lang="en" sz="3300">
                <a:solidFill>
                  <a:srgbClr val="670038"/>
                </a:solidFill>
                <a:latin typeface="Manrope ExtraBold"/>
                <a:ea typeface="Manrope ExtraBold"/>
                <a:cs typeface="Manrope ExtraBold"/>
                <a:sym typeface="Manrope ExtraBold"/>
              </a:rPr>
              <a:t>Promotion</a:t>
            </a:r>
            <a:endParaRPr sz="3300">
              <a:solidFill>
                <a:srgbClr val="670038"/>
              </a:solidFill>
              <a:latin typeface="Manrope ExtraBold"/>
              <a:ea typeface="Manrope ExtraBold"/>
              <a:cs typeface="Manrope ExtraBold"/>
              <a:sym typeface="Manrope ExtraBold"/>
            </a:endParaRPr>
          </a:p>
          <a:p>
            <a:pPr marL="0" lvl="0" indent="0" algn="r" rtl="0">
              <a:lnSpc>
                <a:spcPct val="115000"/>
              </a:lnSpc>
              <a:spcBef>
                <a:spcPts val="0"/>
              </a:spcBef>
              <a:spcAft>
                <a:spcPts val="0"/>
              </a:spcAft>
              <a:buClr>
                <a:schemeClr val="dk1"/>
              </a:buClr>
              <a:buSzPts val="1100"/>
              <a:buFont typeface="Arial"/>
              <a:buNone/>
            </a:pPr>
            <a:r>
              <a:rPr lang="en" sz="2300" b="1">
                <a:solidFill>
                  <a:schemeClr val="dk1"/>
                </a:solidFill>
                <a:latin typeface="Manrope"/>
                <a:ea typeface="Manrope"/>
                <a:cs typeface="Manrope"/>
                <a:sym typeface="Manrope"/>
              </a:rPr>
              <a:t>Property</a:t>
            </a:r>
            <a:endParaRPr sz="2300" b="1">
              <a:solidFill>
                <a:schemeClr val="dk1"/>
              </a:solidFill>
              <a:latin typeface="Manrope"/>
              <a:ea typeface="Manrope"/>
              <a:cs typeface="Manrope"/>
              <a:sym typeface="Manrope"/>
            </a:endParaRPr>
          </a:p>
          <a:p>
            <a:pPr marL="0" lvl="0" indent="0" algn="r" rtl="0">
              <a:lnSpc>
                <a:spcPct val="115000"/>
              </a:lnSpc>
              <a:spcBef>
                <a:spcPts val="0"/>
              </a:spcBef>
              <a:spcAft>
                <a:spcPts val="0"/>
              </a:spcAft>
              <a:buClr>
                <a:schemeClr val="dk1"/>
              </a:buClr>
              <a:buSzPts val="1100"/>
              <a:buFont typeface="Arial"/>
              <a:buNone/>
            </a:pPr>
            <a:r>
              <a:rPr lang="en" sz="2300" b="1">
                <a:solidFill>
                  <a:schemeClr val="dk1"/>
                </a:solidFill>
                <a:latin typeface="Manrope"/>
                <a:ea typeface="Manrope"/>
                <a:cs typeface="Manrope"/>
                <a:sym typeface="Manrope"/>
              </a:rPr>
              <a:t>Descriptions</a:t>
            </a:r>
            <a:endParaRPr sz="2300" b="1">
              <a:solidFill>
                <a:schemeClr val="dk1"/>
              </a:solidFill>
              <a:latin typeface="Manrope"/>
              <a:ea typeface="Manrope"/>
              <a:cs typeface="Manrope"/>
              <a:sym typeface="Manrope"/>
            </a:endParaRPr>
          </a:p>
          <a:p>
            <a:pPr marL="0" lvl="0" indent="0" algn="r" rtl="0">
              <a:lnSpc>
                <a:spcPct val="115000"/>
              </a:lnSpc>
              <a:spcBef>
                <a:spcPts val="0"/>
              </a:spcBef>
              <a:spcAft>
                <a:spcPts val="0"/>
              </a:spcAft>
              <a:buNone/>
            </a:pPr>
            <a:endParaRPr sz="2300" b="1">
              <a:solidFill>
                <a:schemeClr val="dk1"/>
              </a:solidFill>
              <a:latin typeface="Manrope"/>
              <a:ea typeface="Manrope"/>
              <a:cs typeface="Manrope"/>
              <a:sym typeface="Manrop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3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0" y="0"/>
            <a:ext cx="9082225" cy="5143501"/>
          </a:xfrm>
          <a:prstGeom prst="rect">
            <a:avLst/>
          </a:prstGeom>
          <a:noFill/>
          <a:ln>
            <a:noFill/>
          </a:ln>
        </p:spPr>
      </p:pic>
      <p:pic>
        <p:nvPicPr>
          <p:cNvPr id="312" name="Google Shape;312;p3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0" y="0"/>
            <a:ext cx="5062973" cy="5143501"/>
          </a:xfrm>
          <a:prstGeom prst="rect">
            <a:avLst/>
          </a:prstGeom>
          <a:noFill/>
          <a:ln>
            <a:noFill/>
          </a:ln>
        </p:spPr>
      </p:pic>
      <p:sp>
        <p:nvSpPr>
          <p:cNvPr id="313" name="Google Shape;313;p34"/>
          <p:cNvSpPr/>
          <p:nvPr/>
        </p:nvSpPr>
        <p:spPr>
          <a:xfrm>
            <a:off x="170076" y="154683"/>
            <a:ext cx="5784211" cy="4885668"/>
          </a:xfrm>
          <a:prstGeom prst="roundRect">
            <a:avLst>
              <a:gd name="adj" fmla="val 4210"/>
            </a:avLst>
          </a:pr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4"/>
          <p:cNvSpPr txBox="1"/>
          <p:nvPr/>
        </p:nvSpPr>
        <p:spPr>
          <a:xfrm>
            <a:off x="5954288" y="1718250"/>
            <a:ext cx="2796000" cy="1530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3300">
                <a:solidFill>
                  <a:srgbClr val="670038"/>
                </a:solidFill>
                <a:latin typeface="Manrope ExtraBold"/>
                <a:ea typeface="Manrope ExtraBold"/>
                <a:cs typeface="Manrope ExtraBold"/>
                <a:sym typeface="Manrope ExtraBold"/>
              </a:rPr>
              <a:t>Productivity</a:t>
            </a:r>
            <a:endParaRPr sz="3300">
              <a:solidFill>
                <a:srgbClr val="670038"/>
              </a:solidFill>
              <a:latin typeface="Manrope ExtraBold"/>
              <a:ea typeface="Manrope ExtraBold"/>
              <a:cs typeface="Manrope ExtraBold"/>
              <a:sym typeface="Manrope ExtraBold"/>
            </a:endParaRPr>
          </a:p>
          <a:p>
            <a:pPr marL="0" lvl="0" indent="0" algn="r" rtl="0">
              <a:lnSpc>
                <a:spcPct val="115000"/>
              </a:lnSpc>
              <a:spcBef>
                <a:spcPts val="0"/>
              </a:spcBef>
              <a:spcAft>
                <a:spcPts val="0"/>
              </a:spcAft>
              <a:buNone/>
            </a:pPr>
            <a:r>
              <a:rPr lang="en" sz="2300" b="1">
                <a:solidFill>
                  <a:schemeClr val="dk1"/>
                </a:solidFill>
                <a:latin typeface="Manrope"/>
                <a:ea typeface="Manrope"/>
                <a:cs typeface="Manrope"/>
                <a:sym typeface="Manrope"/>
              </a:rPr>
              <a:t>Business Plan Ideas</a:t>
            </a:r>
            <a:endParaRPr sz="2300" b="1">
              <a:solidFill>
                <a:schemeClr val="dk1"/>
              </a:solidFill>
              <a:latin typeface="Manrope"/>
              <a:ea typeface="Manrope"/>
              <a:cs typeface="Manrope"/>
              <a:sym typeface="Manrope"/>
            </a:endParaRPr>
          </a:p>
        </p:txBody>
      </p:sp>
      <p:sp>
        <p:nvSpPr>
          <p:cNvPr id="315" name="Google Shape;315;p34"/>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4"/>
          <p:cNvSpPr txBox="1"/>
          <p:nvPr/>
        </p:nvSpPr>
        <p:spPr>
          <a:xfrm>
            <a:off x="170075" y="103149"/>
            <a:ext cx="5675911" cy="4685868"/>
          </a:xfrm>
          <a:prstGeom prst="rect">
            <a:avLst/>
          </a:prstGeom>
          <a:noFill/>
          <a:ln>
            <a:noFill/>
          </a:ln>
        </p:spPr>
        <p:txBody>
          <a:bodyPr spcFirstLastPara="1" wrap="square" lIns="91425" tIns="91425" rIns="91425" bIns="91425" anchor="t" anchorCtr="0">
            <a:spAutoFit/>
          </a:bodyPr>
          <a:lstStyle/>
          <a:p>
            <a:pPr marL="457200" indent="-304800">
              <a:lnSpc>
                <a:spcPct val="150000"/>
              </a:lnSpc>
              <a:buSzPts val="1200"/>
              <a:buFont typeface="Manrope Medium"/>
              <a:buChar char="●"/>
            </a:pPr>
            <a:r>
              <a:rPr lang="en" sz="1500" dirty="0">
                <a:latin typeface="Palatino" pitchFamily="2" charset="77"/>
                <a:ea typeface="Palatino" pitchFamily="2" charset="77"/>
                <a:cs typeface="Manrope Medium"/>
                <a:sym typeface="Manrope Medium"/>
              </a:rPr>
              <a:t>You are a successful real estate coach </a:t>
            </a:r>
            <a:r>
              <a:rPr lang="en-US" sz="1500" dirty="0">
                <a:effectLst/>
                <a:latin typeface="Palatino" pitchFamily="2" charset="77"/>
                <a:ea typeface="Palatino" pitchFamily="2" charset="77"/>
              </a:rPr>
              <a:t>with proven expertise in helping agents increase their income through planning and execution. </a:t>
            </a:r>
          </a:p>
          <a:p>
            <a:pPr marL="457200" lvl="0" indent="-304800" algn="l" rtl="0">
              <a:lnSpc>
                <a:spcPct val="150000"/>
              </a:lnSpc>
              <a:spcBef>
                <a:spcPts val="0"/>
              </a:spcBef>
              <a:spcAft>
                <a:spcPts val="0"/>
              </a:spcAft>
              <a:buSzPts val="1200"/>
              <a:buFont typeface="Manrope Medium"/>
              <a:buChar char="●"/>
            </a:pPr>
            <a:r>
              <a:rPr lang="en" sz="1500" dirty="0">
                <a:latin typeface="Palatino" pitchFamily="2" charset="77"/>
                <a:ea typeface="Palatino" pitchFamily="2" charset="77"/>
                <a:cs typeface="Manrope Medium"/>
                <a:sym typeface="Manrope Medium"/>
              </a:rPr>
              <a:t>I want to take my real estate business from doing 25 transactions in 2024 to 40 transactions in 2025. My 2024 business was 50% buyers and 50% listings. However, I would like to be 70% on listings side and 30% buyer side.</a:t>
            </a:r>
            <a:endParaRPr sz="1500" dirty="0">
              <a:latin typeface="Palatino" pitchFamily="2" charset="77"/>
              <a:ea typeface="Palatino" pitchFamily="2" charset="77"/>
              <a:cs typeface="Manrope Medium"/>
              <a:sym typeface="Manrope Medium"/>
            </a:endParaRPr>
          </a:p>
          <a:p>
            <a:pPr marL="457200" lvl="0" indent="-304800" algn="l" rtl="0">
              <a:lnSpc>
                <a:spcPct val="150000"/>
              </a:lnSpc>
              <a:spcBef>
                <a:spcPts val="0"/>
              </a:spcBef>
              <a:spcAft>
                <a:spcPts val="0"/>
              </a:spcAft>
              <a:buSzPts val="1200"/>
              <a:buFont typeface="Manrope Medium"/>
              <a:buChar char="●"/>
            </a:pPr>
            <a:r>
              <a:rPr lang="en" sz="1500" dirty="0">
                <a:latin typeface="Palatino" pitchFamily="2" charset="77"/>
                <a:ea typeface="Palatino" pitchFamily="2" charset="77"/>
                <a:cs typeface="Manrope Medium"/>
                <a:sym typeface="Manrope Medium"/>
              </a:rPr>
              <a:t>My database consists of 300 people of which 100 are forever clients and the rest | met at open houses, sphere of influence and networking events. </a:t>
            </a:r>
          </a:p>
          <a:p>
            <a:pPr marL="457200" lvl="0" indent="-304800" algn="l" rtl="0">
              <a:lnSpc>
                <a:spcPct val="150000"/>
              </a:lnSpc>
              <a:spcBef>
                <a:spcPts val="0"/>
              </a:spcBef>
              <a:spcAft>
                <a:spcPts val="0"/>
              </a:spcAft>
              <a:buSzPts val="1200"/>
              <a:buFont typeface="Manrope Medium"/>
              <a:buChar char="●"/>
            </a:pPr>
            <a:r>
              <a:rPr lang="en" sz="1500" dirty="0">
                <a:solidFill>
                  <a:schemeClr val="dk1"/>
                </a:solidFill>
                <a:latin typeface="Palatino" pitchFamily="2" charset="77"/>
                <a:ea typeface="Palatino" pitchFamily="2" charset="77"/>
                <a:cs typeface="Manrope Medium"/>
                <a:sym typeface="Manrope Medium"/>
              </a:rPr>
              <a:t>Ask me one question at a time to fully understand my request before </a:t>
            </a:r>
            <a:r>
              <a:rPr lang="en" sz="1500" dirty="0" err="1">
                <a:solidFill>
                  <a:schemeClr val="dk1"/>
                </a:solidFill>
                <a:latin typeface="Palatino" pitchFamily="2" charset="77"/>
                <a:ea typeface="Palatino" pitchFamily="2" charset="77"/>
                <a:cs typeface="Manrope Medium"/>
                <a:sym typeface="Manrope Medium"/>
              </a:rPr>
              <a:t>gener</a:t>
            </a:r>
            <a:r>
              <a:rPr lang="en-US" sz="1500" dirty="0">
                <a:solidFill>
                  <a:schemeClr val="dk1"/>
                </a:solidFill>
                <a:latin typeface="Palatino" pitchFamily="2" charset="77"/>
                <a:ea typeface="Palatino" pitchFamily="2" charset="77"/>
                <a:cs typeface="Manrope Medium"/>
                <a:sym typeface="Manrope Medium"/>
              </a:rPr>
              <a:t>a</a:t>
            </a:r>
            <a:r>
              <a:rPr lang="en" sz="1500" dirty="0">
                <a:solidFill>
                  <a:schemeClr val="dk1"/>
                </a:solidFill>
                <a:latin typeface="Palatino" pitchFamily="2" charset="77"/>
                <a:ea typeface="Palatino" pitchFamily="2" charset="77"/>
                <a:cs typeface="Manrope Medium"/>
                <a:sym typeface="Manrope Medium"/>
              </a:rPr>
              <a:t>ting the plan.</a:t>
            </a:r>
            <a:endParaRPr lang="en" sz="1500" dirty="0">
              <a:latin typeface="Palatino" pitchFamily="2" charset="77"/>
              <a:ea typeface="Palatino" pitchFamily="2" charset="77"/>
              <a:cs typeface="Manrope Medium"/>
              <a:sym typeface="Manrope Medium"/>
            </a:endParaRPr>
          </a:p>
          <a:p>
            <a:pPr marL="457200" lvl="0" indent="-304800" algn="l" rtl="0">
              <a:lnSpc>
                <a:spcPct val="150000"/>
              </a:lnSpc>
              <a:spcBef>
                <a:spcPts val="0"/>
              </a:spcBef>
              <a:spcAft>
                <a:spcPts val="0"/>
              </a:spcAft>
              <a:buSzPts val="1200"/>
              <a:buFont typeface="Manrope Medium"/>
              <a:buChar char="●"/>
            </a:pPr>
            <a:r>
              <a:rPr lang="en" sz="1500" dirty="0">
                <a:latin typeface="Palatino" pitchFamily="2" charset="77"/>
                <a:ea typeface="Palatino" pitchFamily="2" charset="77"/>
                <a:cs typeface="Manrope Medium"/>
                <a:sym typeface="Manrope Medium"/>
              </a:rPr>
              <a:t>The end goal is to write a marketing plan ........</a:t>
            </a:r>
            <a:endParaRPr sz="1500" dirty="0">
              <a:latin typeface="Palatino" pitchFamily="2" charset="77"/>
              <a:ea typeface="Palatino" pitchFamily="2" charset="77"/>
              <a:cs typeface="Manrope Medium"/>
              <a:sym typeface="Manrope Medium"/>
            </a:endParaRPr>
          </a:p>
        </p:txBody>
      </p:sp>
      <p:sp>
        <p:nvSpPr>
          <p:cNvPr id="317" name="Google Shape;317;p34"/>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3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0" y="0"/>
            <a:ext cx="9082225" cy="5143501"/>
          </a:xfrm>
          <a:prstGeom prst="rect">
            <a:avLst/>
          </a:prstGeom>
          <a:noFill/>
          <a:ln>
            <a:noFill/>
          </a:ln>
        </p:spPr>
      </p:pic>
      <p:pic>
        <p:nvPicPr>
          <p:cNvPr id="343" name="Google Shape;343;p3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0" y="0"/>
            <a:ext cx="5062973" cy="5143501"/>
          </a:xfrm>
          <a:prstGeom prst="rect">
            <a:avLst/>
          </a:prstGeom>
          <a:noFill/>
          <a:ln>
            <a:noFill/>
          </a:ln>
        </p:spPr>
      </p:pic>
      <p:sp>
        <p:nvSpPr>
          <p:cNvPr id="344" name="Google Shape;344;p37"/>
          <p:cNvSpPr/>
          <p:nvPr/>
        </p:nvSpPr>
        <p:spPr>
          <a:xfrm>
            <a:off x="313725" y="495475"/>
            <a:ext cx="5938800" cy="4317600"/>
          </a:xfrm>
          <a:prstGeom prst="roundRect">
            <a:avLst>
              <a:gd name="adj" fmla="val 4210"/>
            </a:avLst>
          </a:pr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7"/>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7"/>
          <p:cNvSpPr txBox="1"/>
          <p:nvPr/>
        </p:nvSpPr>
        <p:spPr>
          <a:xfrm>
            <a:off x="6339013" y="1718250"/>
            <a:ext cx="2386200" cy="1554600"/>
          </a:xfrm>
          <a:prstGeom prst="rect">
            <a:avLst/>
          </a:prstGeom>
          <a:noFill/>
          <a:ln>
            <a:noFill/>
          </a:ln>
        </p:spPr>
        <p:txBody>
          <a:bodyPr spcFirstLastPara="1" wrap="square" lIns="91425" tIns="91425" rIns="91425" bIns="91425" anchor="t" anchorCtr="0">
            <a:spAutoFit/>
          </a:bodyPr>
          <a:lstStyle/>
          <a:p>
            <a:pPr marL="0" lvl="0" indent="0" algn="r" rtl="0">
              <a:lnSpc>
                <a:spcPct val="100000"/>
              </a:lnSpc>
              <a:spcBef>
                <a:spcPts val="0"/>
              </a:spcBef>
              <a:spcAft>
                <a:spcPts val="0"/>
              </a:spcAft>
              <a:buNone/>
            </a:pPr>
            <a:r>
              <a:rPr lang="en" sz="3300">
                <a:solidFill>
                  <a:srgbClr val="670038"/>
                </a:solidFill>
                <a:latin typeface="Manrope ExtraBold"/>
                <a:ea typeface="Manrope ExtraBold"/>
                <a:cs typeface="Manrope ExtraBold"/>
                <a:sym typeface="Manrope ExtraBold"/>
              </a:rPr>
              <a:t>Content Creation</a:t>
            </a:r>
            <a:endParaRPr sz="3300">
              <a:solidFill>
                <a:srgbClr val="670038"/>
              </a:solidFill>
              <a:latin typeface="Manrope ExtraBold"/>
              <a:ea typeface="Manrope ExtraBold"/>
              <a:cs typeface="Manrope ExtraBold"/>
              <a:sym typeface="Manrope ExtraBold"/>
            </a:endParaRPr>
          </a:p>
          <a:p>
            <a:pPr marL="0" lvl="0" indent="0" algn="r" rtl="0">
              <a:lnSpc>
                <a:spcPct val="100000"/>
              </a:lnSpc>
              <a:spcBef>
                <a:spcPts val="0"/>
              </a:spcBef>
              <a:spcAft>
                <a:spcPts val="0"/>
              </a:spcAft>
              <a:buNone/>
            </a:pPr>
            <a:r>
              <a:rPr lang="en" sz="2300" b="1">
                <a:solidFill>
                  <a:schemeClr val="dk1"/>
                </a:solidFill>
                <a:latin typeface="Manrope"/>
                <a:ea typeface="Manrope"/>
                <a:cs typeface="Manrope"/>
                <a:sym typeface="Manrope"/>
              </a:rPr>
              <a:t>Video Script</a:t>
            </a:r>
            <a:endParaRPr sz="2300" b="1">
              <a:solidFill>
                <a:schemeClr val="dk1"/>
              </a:solidFill>
              <a:latin typeface="Manrope"/>
              <a:ea typeface="Manrope"/>
              <a:cs typeface="Manrope"/>
              <a:sym typeface="Manrope"/>
            </a:endParaRPr>
          </a:p>
        </p:txBody>
      </p:sp>
      <p:sp>
        <p:nvSpPr>
          <p:cNvPr id="347" name="Google Shape;347;p37"/>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7"/>
          <p:cNvSpPr txBox="1"/>
          <p:nvPr/>
        </p:nvSpPr>
        <p:spPr>
          <a:xfrm>
            <a:off x="199240" y="514797"/>
            <a:ext cx="5910803" cy="4396558"/>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0"/>
              </a:spcBef>
              <a:spcAft>
                <a:spcPts val="0"/>
              </a:spcAft>
              <a:buSzPts val="1100"/>
              <a:buFont typeface="Manrope Medium"/>
              <a:buChar char="●"/>
            </a:pPr>
            <a:r>
              <a:rPr lang="en" dirty="0">
                <a:latin typeface="Manrope Medium"/>
                <a:ea typeface="Manrope Medium"/>
                <a:cs typeface="Manrope Medium"/>
                <a:sym typeface="Manrope Medium"/>
              </a:rPr>
              <a:t>You are a viral video marketing specialist specializing in the real estate industry with area expertise for Alpharetta, GA. I want to film a simple video to share my personal take on the information shared in the news article -</a:t>
            </a:r>
            <a:r>
              <a:rPr lang="en" sz="1300" dirty="0">
                <a:latin typeface="Manrope Medium"/>
                <a:ea typeface="Manrope Medium"/>
                <a:cs typeface="Manrope Medium"/>
                <a:sym typeface="Manrope Medium"/>
              </a:rPr>
              <a:t> </a:t>
            </a:r>
            <a:r>
              <a:rPr lang="en-US" sz="1300" dirty="0">
                <a:latin typeface="Manrope Medium"/>
                <a:ea typeface="Manrope Medium"/>
                <a:cs typeface="Manrope Medium"/>
                <a:sym typeface="Manrope Medium"/>
                <a:hlinkClick r:id="rId5"/>
              </a:rPr>
              <a:t>https://www.keepingcurrentmatters.com/2025/02/13/the-secret-to-selling-this-spring-start-the-prep-work-now/</a:t>
            </a:r>
            <a:r>
              <a:rPr lang="en-US" sz="1300" dirty="0">
                <a:latin typeface="Manrope Medium"/>
                <a:ea typeface="Manrope Medium"/>
                <a:cs typeface="Manrope Medium"/>
                <a:sym typeface="Manrope Medium"/>
              </a:rPr>
              <a:t> </a:t>
            </a:r>
          </a:p>
          <a:p>
            <a:pPr marL="158750" lvl="0" algn="l" rtl="0">
              <a:lnSpc>
                <a:spcPct val="115000"/>
              </a:lnSpc>
              <a:spcBef>
                <a:spcPts val="0"/>
              </a:spcBef>
              <a:spcAft>
                <a:spcPts val="0"/>
              </a:spcAft>
              <a:buSzPts val="1100"/>
            </a:pPr>
            <a:endParaRPr lang="en" sz="1300" dirty="0">
              <a:latin typeface="Manrope Medium"/>
              <a:ea typeface="Manrope Medium"/>
              <a:cs typeface="Manrope Medium"/>
              <a:sym typeface="Manrope Medium"/>
            </a:endParaRPr>
          </a:p>
          <a:p>
            <a:pPr marL="158750" lvl="0" algn="l" rtl="0">
              <a:lnSpc>
                <a:spcPct val="115000"/>
              </a:lnSpc>
              <a:spcBef>
                <a:spcPts val="0"/>
              </a:spcBef>
              <a:spcAft>
                <a:spcPts val="0"/>
              </a:spcAft>
              <a:buSzPts val="1100"/>
            </a:pPr>
            <a:r>
              <a:rPr lang="en" sz="1300" dirty="0">
                <a:latin typeface="Manrope Medium"/>
                <a:ea typeface="Manrope Medium"/>
                <a:cs typeface="Manrope Medium"/>
                <a:sym typeface="Manrope Medium"/>
              </a:rPr>
              <a:t>           Write a video script that:</a:t>
            </a:r>
            <a:endParaRPr sz="1300" dirty="0">
              <a:latin typeface="Manrope Medium"/>
              <a:ea typeface="Manrope Medium"/>
              <a:cs typeface="Manrope Medium"/>
              <a:sym typeface="Manrope Medium"/>
            </a:endParaRPr>
          </a:p>
          <a:p>
            <a:pPr marL="457200" lvl="0" indent="0" algn="l" rtl="0">
              <a:lnSpc>
                <a:spcPct val="115000"/>
              </a:lnSpc>
              <a:spcBef>
                <a:spcPts val="0"/>
              </a:spcBef>
              <a:spcAft>
                <a:spcPts val="0"/>
              </a:spcAft>
              <a:buNone/>
            </a:pPr>
            <a:endParaRPr sz="1300" dirty="0">
              <a:latin typeface="Manrope Medium"/>
              <a:ea typeface="Manrope Medium"/>
              <a:cs typeface="Manrope Medium"/>
              <a:sym typeface="Manrope Medium"/>
            </a:endParaRPr>
          </a:p>
          <a:p>
            <a:pPr marL="457200" lvl="0" indent="0" algn="l" rtl="0">
              <a:lnSpc>
                <a:spcPct val="115000"/>
              </a:lnSpc>
              <a:spcBef>
                <a:spcPts val="0"/>
              </a:spcBef>
              <a:spcAft>
                <a:spcPts val="0"/>
              </a:spcAft>
              <a:buNone/>
            </a:pPr>
            <a:r>
              <a:rPr lang="en" sz="1300" dirty="0">
                <a:latin typeface="Manrope Medium"/>
                <a:ea typeface="Manrope Medium"/>
                <a:cs typeface="Manrope Medium"/>
                <a:sym typeface="Manrope Medium"/>
              </a:rPr>
              <a:t>- ls about 60 seconds long</a:t>
            </a:r>
            <a:endParaRPr sz="1300" dirty="0">
              <a:latin typeface="Manrope Medium"/>
              <a:ea typeface="Manrope Medium"/>
              <a:cs typeface="Manrope Medium"/>
              <a:sym typeface="Manrope Medium"/>
            </a:endParaRPr>
          </a:p>
          <a:p>
            <a:pPr marL="457200" lvl="0" indent="0" algn="l" rtl="0">
              <a:lnSpc>
                <a:spcPct val="115000"/>
              </a:lnSpc>
              <a:spcBef>
                <a:spcPts val="0"/>
              </a:spcBef>
              <a:spcAft>
                <a:spcPts val="0"/>
              </a:spcAft>
              <a:buNone/>
            </a:pPr>
            <a:r>
              <a:rPr lang="en" sz="1300" dirty="0">
                <a:latin typeface="Manrope Medium"/>
                <a:ea typeface="Manrope Medium"/>
                <a:cs typeface="Manrope Medium"/>
                <a:sym typeface="Manrope Medium"/>
              </a:rPr>
              <a:t>- ls a single take, with you talking directly into the camera the entire time</a:t>
            </a:r>
            <a:endParaRPr sz="1300" dirty="0">
              <a:latin typeface="Manrope Medium"/>
              <a:ea typeface="Manrope Medium"/>
              <a:cs typeface="Manrope Medium"/>
              <a:sym typeface="Manrope Medium"/>
            </a:endParaRPr>
          </a:p>
          <a:p>
            <a:pPr marL="457200" lvl="0" indent="0" algn="l" rtl="0">
              <a:lnSpc>
                <a:spcPct val="115000"/>
              </a:lnSpc>
              <a:spcBef>
                <a:spcPts val="0"/>
              </a:spcBef>
              <a:spcAft>
                <a:spcPts val="0"/>
              </a:spcAft>
              <a:buNone/>
            </a:pPr>
            <a:r>
              <a:rPr lang="en" sz="1300" dirty="0">
                <a:latin typeface="Manrope Medium"/>
                <a:ea typeface="Manrope Medium"/>
                <a:cs typeface="Manrope Medium"/>
                <a:sym typeface="Manrope Medium"/>
              </a:rPr>
              <a:t>- Starts with an interesting hook</a:t>
            </a:r>
            <a:endParaRPr sz="1300" dirty="0">
              <a:latin typeface="Manrope Medium"/>
              <a:ea typeface="Manrope Medium"/>
              <a:cs typeface="Manrope Medium"/>
              <a:sym typeface="Manrope Medium"/>
            </a:endParaRPr>
          </a:p>
          <a:p>
            <a:pPr marL="457200" lvl="0" indent="0" algn="l" rtl="0">
              <a:lnSpc>
                <a:spcPct val="115000"/>
              </a:lnSpc>
              <a:spcBef>
                <a:spcPts val="0"/>
              </a:spcBef>
              <a:spcAft>
                <a:spcPts val="0"/>
              </a:spcAft>
              <a:buNone/>
            </a:pPr>
            <a:r>
              <a:rPr lang="en" sz="1300" dirty="0">
                <a:latin typeface="Manrope Medium"/>
                <a:ea typeface="Manrope Medium"/>
                <a:cs typeface="Manrope Medium"/>
                <a:sym typeface="Manrope Medium"/>
              </a:rPr>
              <a:t>- Allows you to tell a personal story related to the information from the news article (do not include a made-up story in the script; simply say "Insert personal story here")</a:t>
            </a:r>
            <a:endParaRPr sz="1300" dirty="0">
              <a:latin typeface="Manrope Medium"/>
              <a:ea typeface="Manrope Medium"/>
              <a:cs typeface="Manrope Medium"/>
              <a:sym typeface="Manrope Medium"/>
            </a:endParaRPr>
          </a:p>
          <a:p>
            <a:pPr marL="457200" lvl="0" indent="0" algn="l" rtl="0">
              <a:lnSpc>
                <a:spcPct val="115000"/>
              </a:lnSpc>
              <a:spcBef>
                <a:spcPts val="0"/>
              </a:spcBef>
              <a:spcAft>
                <a:spcPts val="0"/>
              </a:spcAft>
              <a:buNone/>
            </a:pPr>
            <a:r>
              <a:rPr lang="en" sz="1300" dirty="0">
                <a:latin typeface="Manrope Medium"/>
                <a:ea typeface="Manrope Medium"/>
                <a:cs typeface="Manrope Medium"/>
                <a:sym typeface="Manrope Medium"/>
              </a:rPr>
              <a:t>- Includes a strong call to action at the end to encourage potential </a:t>
            </a:r>
            <a:r>
              <a:rPr lang="en" sz="1200" dirty="0">
                <a:latin typeface="Manrope Medium"/>
                <a:ea typeface="Manrope Medium"/>
                <a:cs typeface="Manrope Medium"/>
                <a:sym typeface="Manrope Medium"/>
              </a:rPr>
              <a:t>Alpharetta, GA </a:t>
            </a:r>
            <a:r>
              <a:rPr lang="en" sz="1300" dirty="0">
                <a:latin typeface="Manrope Medium"/>
                <a:ea typeface="Manrope Medium"/>
                <a:cs typeface="Manrope Medium"/>
                <a:sym typeface="Manrope Medium"/>
              </a:rPr>
              <a:t>Buyers and Sellers to get in touch with you</a:t>
            </a:r>
            <a:endParaRPr sz="1300" dirty="0">
              <a:latin typeface="Manrope Medium"/>
              <a:ea typeface="Manrope Medium"/>
              <a:cs typeface="Manrope Medium"/>
              <a:sym typeface="Manrope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9">
          <a:extLst>
            <a:ext uri="{FF2B5EF4-FFF2-40B4-BE49-F238E27FC236}">
              <a16:creationId xmlns:a16="http://schemas.microsoft.com/office/drawing/2014/main" id="{ADFAD8F9-B85F-CE23-4937-312DEE15A96C}"/>
            </a:ext>
          </a:extLst>
        </p:cNvPr>
        <p:cNvGrpSpPr/>
        <p:nvPr/>
      </p:nvGrpSpPr>
      <p:grpSpPr>
        <a:xfrm>
          <a:off x="0" y="0"/>
          <a:ext cx="0" cy="0"/>
          <a:chOff x="0" y="0"/>
          <a:chExt cx="0" cy="0"/>
        </a:xfrm>
      </p:grpSpPr>
      <p:pic>
        <p:nvPicPr>
          <p:cNvPr id="4" name="Picture 3" descr="A poster for a marathon&#10;&#10;AI-generated content may be incorrect.">
            <a:extLst>
              <a:ext uri="{FF2B5EF4-FFF2-40B4-BE49-F238E27FC236}">
                <a16:creationId xmlns:a16="http://schemas.microsoft.com/office/drawing/2014/main" id="{BE27B219-0EF5-0B1D-7DF9-90B0C1ACEC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21" name="Google Shape;421;p45">
            <a:extLst>
              <a:ext uri="{FF2B5EF4-FFF2-40B4-BE49-F238E27FC236}">
                <a16:creationId xmlns:a16="http://schemas.microsoft.com/office/drawing/2014/main" id="{9278F6D7-079E-3916-8516-C64B09F15940}"/>
              </a:ext>
            </a:extLst>
          </p:cNvPr>
          <p:cNvSpPr txBox="1">
            <a:spLocks noGrp="1"/>
          </p:cNvSpPr>
          <p:nvPr>
            <p:ph type="ctrTitle"/>
          </p:nvPr>
        </p:nvSpPr>
        <p:spPr>
          <a:xfrm>
            <a:off x="25" y="260970"/>
            <a:ext cx="9082200" cy="660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990"/>
              <a:buNone/>
            </a:pPr>
            <a:r>
              <a:rPr lang="en" sz="3040" dirty="0">
                <a:solidFill>
                  <a:schemeClr val="lt1"/>
                </a:solidFill>
                <a:latin typeface="Manrope ExtraBold"/>
                <a:ea typeface="Manrope ExtraBold"/>
                <a:cs typeface="Manrope ExtraBold"/>
                <a:sym typeface="Manrope ExtraBold"/>
              </a:rPr>
              <a:t>  </a:t>
            </a:r>
            <a:endParaRPr sz="3040" dirty="0">
              <a:solidFill>
                <a:schemeClr val="lt1"/>
              </a:solidFill>
              <a:latin typeface="Manrope ExtraBold"/>
              <a:ea typeface="Manrope ExtraBold"/>
              <a:cs typeface="Manrope ExtraBold"/>
              <a:sym typeface="Manrope ExtraBold"/>
            </a:endParaRPr>
          </a:p>
        </p:txBody>
      </p:sp>
      <p:sp>
        <p:nvSpPr>
          <p:cNvPr id="422" name="Google Shape;422;p45">
            <a:extLst>
              <a:ext uri="{FF2B5EF4-FFF2-40B4-BE49-F238E27FC236}">
                <a16:creationId xmlns:a16="http://schemas.microsoft.com/office/drawing/2014/main" id="{80594ACA-6D68-FB14-9E91-FF256A4771E5}"/>
              </a:ext>
            </a:extLst>
          </p:cNvPr>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421;p45">
            <a:extLst>
              <a:ext uri="{FF2B5EF4-FFF2-40B4-BE49-F238E27FC236}">
                <a16:creationId xmlns:a16="http://schemas.microsoft.com/office/drawing/2014/main" id="{192CCE9E-C08F-7204-6D65-10ED08141863}"/>
              </a:ext>
            </a:extLst>
          </p:cNvPr>
          <p:cNvSpPr txBox="1">
            <a:spLocks/>
          </p:cNvSpPr>
          <p:nvPr/>
        </p:nvSpPr>
        <p:spPr>
          <a:xfrm>
            <a:off x="327017" y="1318406"/>
            <a:ext cx="2425911" cy="660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buSzPts val="990"/>
            </a:pPr>
            <a:r>
              <a:rPr lang="en-US" sz="3040" dirty="0">
                <a:solidFill>
                  <a:schemeClr val="lt1"/>
                </a:solidFill>
                <a:highlight>
                  <a:srgbClr val="000000"/>
                </a:highlight>
                <a:latin typeface="Manrope ExtraBold"/>
                <a:ea typeface="Manrope ExtraBold"/>
                <a:cs typeface="Manrope ExtraBold"/>
                <a:sym typeface="Manrope ExtraBold"/>
              </a:rPr>
              <a:t> </a:t>
            </a:r>
            <a:r>
              <a:rPr lang="en-US" sz="3600" dirty="0">
                <a:solidFill>
                  <a:schemeClr val="lt1"/>
                </a:solidFill>
                <a:highlight>
                  <a:srgbClr val="000000"/>
                </a:highlight>
                <a:latin typeface="Manrope ExtraBold"/>
                <a:ea typeface="Manrope ExtraBold"/>
                <a:cs typeface="Manrope ExtraBold"/>
                <a:sym typeface="Manrope ExtraBold"/>
              </a:rPr>
              <a:t>Our Song</a:t>
            </a:r>
          </a:p>
        </p:txBody>
      </p:sp>
      <p:pic>
        <p:nvPicPr>
          <p:cNvPr id="10" name="Picture 9" descr="A black sound waves&#10;&#10;AI-generated content may be incorrect.">
            <a:extLst>
              <a:ext uri="{FF2B5EF4-FFF2-40B4-BE49-F238E27FC236}">
                <a16:creationId xmlns:a16="http://schemas.microsoft.com/office/drawing/2014/main" id="{617A4F0F-9371-2270-6786-FD1C3607008B}"/>
              </a:ext>
            </a:extLst>
          </p:cNvPr>
          <p:cNvPicPr>
            <a:picLocks noChangeAspect="1"/>
          </p:cNvPicPr>
          <p:nvPr/>
        </p:nvPicPr>
        <p:blipFill>
          <a:blip r:embed="rId6"/>
          <a:stretch>
            <a:fillRect/>
          </a:stretch>
        </p:blipFill>
        <p:spPr>
          <a:xfrm>
            <a:off x="780344" y="2018218"/>
            <a:ext cx="1397000" cy="1397000"/>
          </a:xfrm>
          <a:prstGeom prst="rect">
            <a:avLst/>
          </a:prstGeom>
        </p:spPr>
      </p:pic>
      <p:pic>
        <p:nvPicPr>
          <p:cNvPr id="11" name="Momentum">
            <a:hlinkClick r:id="" action="ppaction://media"/>
            <a:extLst>
              <a:ext uri="{FF2B5EF4-FFF2-40B4-BE49-F238E27FC236}">
                <a16:creationId xmlns:a16="http://schemas.microsoft.com/office/drawing/2014/main" id="{130E9E92-64E0-20E5-3BE3-B16FDB3F31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5644" y="2571750"/>
            <a:ext cx="406400" cy="406400"/>
          </a:xfrm>
          <a:prstGeom prst="rect">
            <a:avLst/>
          </a:prstGeom>
        </p:spPr>
      </p:pic>
    </p:spTree>
    <p:extLst>
      <p:ext uri="{BB962C8B-B14F-4D97-AF65-F5344CB8AC3E}">
        <p14:creationId xmlns:p14="http://schemas.microsoft.com/office/powerpoint/2010/main" val="16315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3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0" y="0"/>
            <a:ext cx="9082225" cy="5143501"/>
          </a:xfrm>
          <a:prstGeom prst="rect">
            <a:avLst/>
          </a:prstGeom>
          <a:noFill/>
          <a:ln>
            <a:noFill/>
          </a:ln>
        </p:spPr>
      </p:pic>
      <p:pic>
        <p:nvPicPr>
          <p:cNvPr id="344" name="Google Shape;344;p4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0875" y="0"/>
            <a:ext cx="9144003" cy="2335826"/>
          </a:xfrm>
          <a:prstGeom prst="rect">
            <a:avLst/>
          </a:prstGeom>
          <a:noFill/>
          <a:ln>
            <a:noFill/>
          </a:ln>
        </p:spPr>
      </p:pic>
      <p:sp>
        <p:nvSpPr>
          <p:cNvPr id="345" name="Google Shape;345;p42"/>
          <p:cNvSpPr txBox="1">
            <a:spLocks noGrp="1"/>
          </p:cNvSpPr>
          <p:nvPr>
            <p:ph type="ctrTitle"/>
          </p:nvPr>
        </p:nvSpPr>
        <p:spPr>
          <a:xfrm>
            <a:off x="-30887" y="301300"/>
            <a:ext cx="9144000" cy="6609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 sz="3000" dirty="0">
                <a:solidFill>
                  <a:schemeClr val="lt1"/>
                </a:solidFill>
                <a:latin typeface="Manrope ExtraBold"/>
                <a:ea typeface="Manrope ExtraBold"/>
                <a:cs typeface="Manrope ExtraBold"/>
                <a:sym typeface="Manrope ExtraBold"/>
              </a:rPr>
              <a:t>Agent AI Toolbox</a:t>
            </a:r>
            <a:endParaRPr sz="3600" dirty="0">
              <a:solidFill>
                <a:schemeClr val="lt1"/>
              </a:solidFill>
              <a:latin typeface="Manrope ExtraBold"/>
              <a:ea typeface="Manrope ExtraBold"/>
              <a:cs typeface="Manrope ExtraBold"/>
              <a:sym typeface="Manrope ExtraBold"/>
            </a:endParaRPr>
          </a:p>
        </p:txBody>
      </p:sp>
      <p:sp>
        <p:nvSpPr>
          <p:cNvPr id="346" name="Google Shape;346;p42"/>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47" name="Google Shape;347;p42"/>
          <p:cNvGrpSpPr/>
          <p:nvPr/>
        </p:nvGrpSpPr>
        <p:grpSpPr>
          <a:xfrm>
            <a:off x="1232405" y="1362500"/>
            <a:ext cx="1570837" cy="2885600"/>
            <a:chOff x="420875" y="1667300"/>
            <a:chExt cx="1570837" cy="2885600"/>
          </a:xfrm>
        </p:grpSpPr>
        <p:sp>
          <p:nvSpPr>
            <p:cNvPr id="348" name="Google Shape;348;p42"/>
            <p:cNvSpPr/>
            <p:nvPr/>
          </p:nvSpPr>
          <p:spPr>
            <a:xfrm>
              <a:off x="420875" y="1911100"/>
              <a:ext cx="1570800" cy="2641800"/>
            </a:xfrm>
            <a:prstGeom prst="roundRect">
              <a:avLst>
                <a:gd name="adj" fmla="val 16667"/>
              </a:avLst>
            </a:pr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42"/>
            <p:cNvSpPr/>
            <p:nvPr/>
          </p:nvSpPr>
          <p:spPr>
            <a:xfrm>
              <a:off x="899825" y="1667300"/>
              <a:ext cx="550500" cy="550500"/>
            </a:xfrm>
            <a:prstGeom prst="ellipse">
              <a:avLst/>
            </a:prstGeom>
            <a:solidFill>
              <a:srgbClr val="670038"/>
            </a:solidFill>
            <a:ln w="19050" cap="flat" cmpd="sng">
              <a:solidFill>
                <a:srgbClr val="FCFCF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42"/>
            <p:cNvSpPr txBox="1"/>
            <p:nvPr/>
          </p:nvSpPr>
          <p:spPr>
            <a:xfrm>
              <a:off x="899825" y="1704050"/>
              <a:ext cx="5505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900" b="1" i="0" u="none" strike="noStrike" cap="none">
                  <a:solidFill>
                    <a:schemeClr val="lt1"/>
                  </a:solidFill>
                  <a:latin typeface="Manrope"/>
                  <a:ea typeface="Manrope"/>
                  <a:cs typeface="Manrope"/>
                  <a:sym typeface="Manrope"/>
                </a:rPr>
                <a:t>1</a:t>
              </a:r>
              <a:endParaRPr sz="1900" b="1" i="0" u="none" strike="noStrike" cap="none">
                <a:solidFill>
                  <a:schemeClr val="lt1"/>
                </a:solidFill>
                <a:latin typeface="Manrope"/>
                <a:ea typeface="Manrope"/>
                <a:cs typeface="Manrope"/>
                <a:sym typeface="Manrope"/>
              </a:endParaRPr>
            </a:p>
          </p:txBody>
        </p:sp>
        <p:sp>
          <p:nvSpPr>
            <p:cNvPr id="351" name="Google Shape;351;p42"/>
            <p:cNvSpPr txBox="1"/>
            <p:nvPr/>
          </p:nvSpPr>
          <p:spPr>
            <a:xfrm>
              <a:off x="420912" y="3548525"/>
              <a:ext cx="15708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700" b="0" i="0" u="none" strike="noStrike" cap="none">
                  <a:solidFill>
                    <a:schemeClr val="dk1"/>
                  </a:solidFill>
                  <a:latin typeface="Manrope Medium"/>
                  <a:ea typeface="Manrope Medium"/>
                  <a:cs typeface="Manrope Medium"/>
                  <a:sym typeface="Manrope Medium"/>
                </a:rPr>
                <a:t>ChatGPT</a:t>
              </a:r>
              <a:endParaRPr sz="1700" b="0" i="0" u="none" strike="noStrike" cap="none">
                <a:solidFill>
                  <a:schemeClr val="dk1"/>
                </a:solidFill>
                <a:latin typeface="Manrope Medium"/>
                <a:ea typeface="Manrope Medium"/>
                <a:cs typeface="Manrope Medium"/>
                <a:sym typeface="Manrope Medium"/>
              </a:endParaRPr>
            </a:p>
            <a:p>
              <a:pPr marL="0" marR="0" lvl="0" indent="0" algn="ctr" rtl="0">
                <a:lnSpc>
                  <a:spcPct val="100000"/>
                </a:lnSpc>
                <a:spcBef>
                  <a:spcPts val="0"/>
                </a:spcBef>
                <a:spcAft>
                  <a:spcPts val="0"/>
                </a:spcAft>
                <a:buClr>
                  <a:schemeClr val="dk1"/>
                </a:buClr>
                <a:buSzPts val="1100"/>
                <a:buFont typeface="Arial"/>
                <a:buNone/>
              </a:pPr>
              <a:endParaRPr sz="1700">
                <a:solidFill>
                  <a:schemeClr val="dk1"/>
                </a:solidFill>
                <a:latin typeface="Manrope Medium"/>
                <a:ea typeface="Manrope Medium"/>
                <a:cs typeface="Manrope Medium"/>
                <a:sym typeface="Manrope Medium"/>
              </a:endParaRPr>
            </a:p>
            <a:p>
              <a:pPr marL="0" marR="0" lvl="0" indent="0" algn="ctr" rtl="0">
                <a:lnSpc>
                  <a:spcPct val="100000"/>
                </a:lnSpc>
                <a:spcBef>
                  <a:spcPts val="0"/>
                </a:spcBef>
                <a:spcAft>
                  <a:spcPts val="0"/>
                </a:spcAft>
                <a:buClr>
                  <a:schemeClr val="dk1"/>
                </a:buClr>
                <a:buSzPts val="1100"/>
                <a:buFont typeface="Arial"/>
                <a:buNone/>
              </a:pPr>
              <a:r>
                <a:rPr lang="en" b="1">
                  <a:solidFill>
                    <a:schemeClr val="dk1"/>
                  </a:solidFill>
                  <a:latin typeface="Manrope"/>
                  <a:ea typeface="Manrope"/>
                  <a:cs typeface="Manrope"/>
                  <a:sym typeface="Manrope"/>
                </a:rPr>
                <a:t>(Custom GPT’s)</a:t>
              </a:r>
              <a:endParaRPr b="1">
                <a:solidFill>
                  <a:schemeClr val="dk1"/>
                </a:solidFill>
                <a:latin typeface="Manrope"/>
                <a:ea typeface="Manrope"/>
                <a:cs typeface="Manrope"/>
                <a:sym typeface="Manrope"/>
              </a:endParaRPr>
            </a:p>
          </p:txBody>
        </p:sp>
        <p:pic>
          <p:nvPicPr>
            <p:cNvPr id="352" name="Google Shape;352;p4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79700" y="2535646"/>
              <a:ext cx="853200" cy="853209"/>
            </a:xfrm>
            <a:prstGeom prst="rect">
              <a:avLst/>
            </a:prstGeom>
            <a:noFill/>
            <a:ln>
              <a:noFill/>
            </a:ln>
          </p:spPr>
        </p:pic>
      </p:grpSp>
      <p:grpSp>
        <p:nvGrpSpPr>
          <p:cNvPr id="358" name="Google Shape;358;p42"/>
          <p:cNvGrpSpPr/>
          <p:nvPr/>
        </p:nvGrpSpPr>
        <p:grpSpPr>
          <a:xfrm>
            <a:off x="4598135" y="1362500"/>
            <a:ext cx="1570807" cy="2885600"/>
            <a:chOff x="3786605" y="1667300"/>
            <a:chExt cx="1570807" cy="2885600"/>
          </a:xfrm>
        </p:grpSpPr>
        <p:sp>
          <p:nvSpPr>
            <p:cNvPr id="359" name="Google Shape;359;p42"/>
            <p:cNvSpPr/>
            <p:nvPr/>
          </p:nvSpPr>
          <p:spPr>
            <a:xfrm>
              <a:off x="3786605" y="1911100"/>
              <a:ext cx="1570800" cy="2641800"/>
            </a:xfrm>
            <a:prstGeom prst="roundRect">
              <a:avLst>
                <a:gd name="adj" fmla="val 16667"/>
              </a:avLst>
            </a:pr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42"/>
            <p:cNvSpPr/>
            <p:nvPr/>
          </p:nvSpPr>
          <p:spPr>
            <a:xfrm>
              <a:off x="4265850" y="1667300"/>
              <a:ext cx="550500" cy="550500"/>
            </a:xfrm>
            <a:prstGeom prst="ellipse">
              <a:avLst/>
            </a:prstGeom>
            <a:solidFill>
              <a:srgbClr val="670038"/>
            </a:solidFill>
            <a:ln w="19050" cap="flat" cmpd="sng">
              <a:solidFill>
                <a:srgbClr val="FCFCF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42"/>
            <p:cNvSpPr txBox="1"/>
            <p:nvPr/>
          </p:nvSpPr>
          <p:spPr>
            <a:xfrm>
              <a:off x="4265850" y="1704050"/>
              <a:ext cx="5505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900" b="1" i="0" u="none" strike="noStrike" cap="none">
                  <a:solidFill>
                    <a:schemeClr val="lt1"/>
                  </a:solidFill>
                  <a:latin typeface="Manrope"/>
                  <a:ea typeface="Manrope"/>
                  <a:cs typeface="Manrope"/>
                  <a:sym typeface="Manrope"/>
                </a:rPr>
                <a:t>3</a:t>
              </a:r>
              <a:endParaRPr sz="1900" b="1" i="0" u="none" strike="noStrike" cap="none">
                <a:solidFill>
                  <a:schemeClr val="lt1"/>
                </a:solidFill>
                <a:latin typeface="Manrope"/>
                <a:ea typeface="Manrope"/>
                <a:cs typeface="Manrope"/>
                <a:sym typeface="Manrope"/>
              </a:endParaRPr>
            </a:p>
          </p:txBody>
        </p:sp>
        <p:sp>
          <p:nvSpPr>
            <p:cNvPr id="362" name="Google Shape;362;p42"/>
            <p:cNvSpPr txBox="1"/>
            <p:nvPr/>
          </p:nvSpPr>
          <p:spPr>
            <a:xfrm>
              <a:off x="3786613" y="3558375"/>
              <a:ext cx="15708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700" dirty="0">
                  <a:solidFill>
                    <a:schemeClr val="dk1"/>
                  </a:solidFill>
                  <a:latin typeface="Manrope Medium"/>
                  <a:ea typeface="Manrope Medium"/>
                  <a:cs typeface="Manrope Medium"/>
                  <a:sym typeface="Manrope Medium"/>
                </a:rPr>
                <a:t>Captions AI</a:t>
              </a:r>
              <a:endParaRPr sz="1700" b="0" i="0" u="none" strike="noStrike" cap="none" dirty="0">
                <a:solidFill>
                  <a:srgbClr val="000000"/>
                </a:solidFill>
                <a:latin typeface="Manrope Medium"/>
                <a:ea typeface="Manrope Medium"/>
                <a:cs typeface="Manrope Medium"/>
                <a:sym typeface="Manrope Medium"/>
              </a:endParaRPr>
            </a:p>
          </p:txBody>
        </p:sp>
      </p:grpSp>
      <p:grpSp>
        <p:nvGrpSpPr>
          <p:cNvPr id="363" name="Google Shape;363;p42"/>
          <p:cNvGrpSpPr/>
          <p:nvPr/>
        </p:nvGrpSpPr>
        <p:grpSpPr>
          <a:xfrm>
            <a:off x="6281001" y="1362500"/>
            <a:ext cx="1570816" cy="2885600"/>
            <a:chOff x="5469471" y="1667300"/>
            <a:chExt cx="1570816" cy="2885600"/>
          </a:xfrm>
        </p:grpSpPr>
        <p:sp>
          <p:nvSpPr>
            <p:cNvPr id="364" name="Google Shape;364;p42"/>
            <p:cNvSpPr/>
            <p:nvPr/>
          </p:nvSpPr>
          <p:spPr>
            <a:xfrm>
              <a:off x="5469471" y="1911100"/>
              <a:ext cx="1570800" cy="2641800"/>
            </a:xfrm>
            <a:prstGeom prst="roundRect">
              <a:avLst>
                <a:gd name="adj" fmla="val 16667"/>
              </a:avLst>
            </a:pr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42"/>
            <p:cNvSpPr/>
            <p:nvPr/>
          </p:nvSpPr>
          <p:spPr>
            <a:xfrm>
              <a:off x="5979621" y="1667300"/>
              <a:ext cx="550500" cy="550500"/>
            </a:xfrm>
            <a:prstGeom prst="ellipse">
              <a:avLst/>
            </a:prstGeom>
            <a:solidFill>
              <a:srgbClr val="670038"/>
            </a:solidFill>
            <a:ln w="19050" cap="flat" cmpd="sng">
              <a:solidFill>
                <a:srgbClr val="FCFCF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42"/>
            <p:cNvSpPr txBox="1"/>
            <p:nvPr/>
          </p:nvSpPr>
          <p:spPr>
            <a:xfrm>
              <a:off x="5979612" y="1704050"/>
              <a:ext cx="5505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900" b="1" i="0" u="none" strike="noStrike" cap="none">
                  <a:solidFill>
                    <a:schemeClr val="lt1"/>
                  </a:solidFill>
                  <a:latin typeface="Manrope"/>
                  <a:ea typeface="Manrope"/>
                  <a:cs typeface="Manrope"/>
                  <a:sym typeface="Manrope"/>
                </a:rPr>
                <a:t>4</a:t>
              </a:r>
              <a:endParaRPr sz="1900" b="1" i="0" u="none" strike="noStrike" cap="none">
                <a:solidFill>
                  <a:schemeClr val="lt1"/>
                </a:solidFill>
                <a:latin typeface="Manrope"/>
                <a:ea typeface="Manrope"/>
                <a:cs typeface="Manrope"/>
                <a:sym typeface="Manrope"/>
              </a:endParaRPr>
            </a:p>
          </p:txBody>
        </p:sp>
        <p:sp>
          <p:nvSpPr>
            <p:cNvPr id="367" name="Google Shape;367;p42"/>
            <p:cNvSpPr txBox="1"/>
            <p:nvPr/>
          </p:nvSpPr>
          <p:spPr>
            <a:xfrm>
              <a:off x="5469487" y="3579575"/>
              <a:ext cx="15708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700" dirty="0">
                  <a:solidFill>
                    <a:schemeClr val="dk1"/>
                  </a:solidFill>
                  <a:latin typeface="Manrope Medium"/>
                  <a:ea typeface="Manrope Medium"/>
                  <a:cs typeface="Manrope Medium"/>
                  <a:sym typeface="Manrope Medium"/>
                </a:rPr>
                <a:t>Opus Pro</a:t>
              </a:r>
              <a:endParaRPr sz="1700" b="0" i="0" u="none" strike="noStrike" cap="none" dirty="0">
                <a:solidFill>
                  <a:schemeClr val="dk1"/>
                </a:solidFill>
                <a:latin typeface="Manrope Medium"/>
                <a:ea typeface="Manrope Medium"/>
                <a:cs typeface="Manrope Medium"/>
                <a:sym typeface="Manrope Medium"/>
              </a:endParaRPr>
            </a:p>
          </p:txBody>
        </p:sp>
      </p:grpSp>
      <p:grpSp>
        <p:nvGrpSpPr>
          <p:cNvPr id="368" name="Google Shape;368;p42"/>
          <p:cNvGrpSpPr/>
          <p:nvPr/>
        </p:nvGrpSpPr>
        <p:grpSpPr>
          <a:xfrm>
            <a:off x="2915270" y="1362500"/>
            <a:ext cx="1570810" cy="2885600"/>
            <a:chOff x="2103740" y="1667300"/>
            <a:chExt cx="1570810" cy="2885600"/>
          </a:xfrm>
        </p:grpSpPr>
        <p:sp>
          <p:nvSpPr>
            <p:cNvPr id="369" name="Google Shape;369;p42"/>
            <p:cNvSpPr/>
            <p:nvPr/>
          </p:nvSpPr>
          <p:spPr>
            <a:xfrm>
              <a:off x="2103740" y="1911100"/>
              <a:ext cx="1570800" cy="2641800"/>
            </a:xfrm>
            <a:prstGeom prst="roundRect">
              <a:avLst>
                <a:gd name="adj" fmla="val 16667"/>
              </a:avLst>
            </a:pr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42"/>
            <p:cNvSpPr/>
            <p:nvPr/>
          </p:nvSpPr>
          <p:spPr>
            <a:xfrm>
              <a:off x="2613888" y="1667300"/>
              <a:ext cx="550500" cy="550500"/>
            </a:xfrm>
            <a:prstGeom prst="ellipse">
              <a:avLst/>
            </a:prstGeom>
            <a:solidFill>
              <a:srgbClr val="670038"/>
            </a:solidFill>
            <a:ln w="19050" cap="flat" cmpd="sng">
              <a:solidFill>
                <a:srgbClr val="FCFCF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42"/>
            <p:cNvSpPr txBox="1"/>
            <p:nvPr/>
          </p:nvSpPr>
          <p:spPr>
            <a:xfrm>
              <a:off x="2613887" y="1704050"/>
              <a:ext cx="5505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900" b="1" i="0" u="none" strike="noStrike" cap="none">
                  <a:solidFill>
                    <a:schemeClr val="lt1"/>
                  </a:solidFill>
                  <a:latin typeface="Manrope"/>
                  <a:ea typeface="Manrope"/>
                  <a:cs typeface="Manrope"/>
                  <a:sym typeface="Manrope"/>
                </a:rPr>
                <a:t>2</a:t>
              </a:r>
              <a:endParaRPr sz="1900" b="1" i="0" u="none" strike="noStrike" cap="none">
                <a:solidFill>
                  <a:schemeClr val="lt1"/>
                </a:solidFill>
                <a:latin typeface="Manrope"/>
                <a:ea typeface="Manrope"/>
                <a:cs typeface="Manrope"/>
                <a:sym typeface="Manrope"/>
              </a:endParaRPr>
            </a:p>
          </p:txBody>
        </p:sp>
        <p:sp>
          <p:nvSpPr>
            <p:cNvPr id="372" name="Google Shape;372;p42"/>
            <p:cNvSpPr txBox="1"/>
            <p:nvPr/>
          </p:nvSpPr>
          <p:spPr>
            <a:xfrm>
              <a:off x="2103750" y="3570675"/>
              <a:ext cx="15708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700">
                  <a:solidFill>
                    <a:schemeClr val="dk1"/>
                  </a:solidFill>
                  <a:latin typeface="Manrope Medium"/>
                  <a:ea typeface="Manrope Medium"/>
                  <a:cs typeface="Manrope Medium"/>
                  <a:sym typeface="Manrope Medium"/>
                </a:rPr>
                <a:t>Perplexity</a:t>
              </a:r>
              <a:endParaRPr sz="1700" b="0" i="0" u="none" strike="noStrike" cap="none">
                <a:solidFill>
                  <a:srgbClr val="000000"/>
                </a:solidFill>
                <a:latin typeface="Manrope Medium"/>
                <a:ea typeface="Manrope Medium"/>
                <a:cs typeface="Manrope Medium"/>
                <a:sym typeface="Manrope Medium"/>
              </a:endParaRPr>
            </a:p>
          </p:txBody>
        </p:sp>
      </p:grpSp>
      <p:pic>
        <p:nvPicPr>
          <p:cNvPr id="373" name="Google Shape;373;p4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274068" y="2266946"/>
            <a:ext cx="853200" cy="853209"/>
          </a:xfrm>
          <a:prstGeom prst="rect">
            <a:avLst/>
          </a:prstGeom>
          <a:noFill/>
          <a:ln>
            <a:noFill/>
          </a:ln>
        </p:spPr>
      </p:pic>
      <p:pic>
        <p:nvPicPr>
          <p:cNvPr id="374" name="Google Shape;374;p42"/>
          <p:cNvPicPr preferRelativeResize="0"/>
          <p:nvPr/>
        </p:nvPicPr>
        <p:blipFill>
          <a:blip r:embed="rId7">
            <a:alphaModFix/>
          </a:blip>
          <a:stretch>
            <a:fillRect/>
          </a:stretch>
        </p:blipFill>
        <p:spPr>
          <a:xfrm>
            <a:off x="6434729" y="1980400"/>
            <a:ext cx="1263325" cy="1263325"/>
          </a:xfrm>
          <a:prstGeom prst="rect">
            <a:avLst/>
          </a:prstGeom>
          <a:noFill/>
          <a:ln>
            <a:noFill/>
          </a:ln>
        </p:spPr>
      </p:pic>
      <p:pic>
        <p:nvPicPr>
          <p:cNvPr id="375" name="Google Shape;375;p4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924337" y="2266213"/>
            <a:ext cx="853200" cy="85320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0" y="0"/>
            <a:ext cx="9082225" cy="5143501"/>
          </a:xfrm>
          <a:prstGeom prst="rect">
            <a:avLst/>
          </a:prstGeom>
          <a:noFill/>
          <a:ln>
            <a:noFill/>
          </a:ln>
        </p:spPr>
      </p:pic>
      <p:pic>
        <p:nvPicPr>
          <p:cNvPr id="86" name="Google Shape;86;p1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 y="0"/>
            <a:ext cx="5125920" cy="5143501"/>
          </a:xfrm>
          <a:prstGeom prst="rect">
            <a:avLst/>
          </a:prstGeom>
          <a:noFill/>
          <a:ln>
            <a:noFill/>
          </a:ln>
        </p:spPr>
      </p:pic>
      <p:sp>
        <p:nvSpPr>
          <p:cNvPr id="87" name="Google Shape;87;p15"/>
          <p:cNvSpPr txBox="1"/>
          <p:nvPr/>
        </p:nvSpPr>
        <p:spPr>
          <a:xfrm>
            <a:off x="5120800" y="2085900"/>
            <a:ext cx="3591300" cy="631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900" b="1">
                <a:solidFill>
                  <a:srgbClr val="670038"/>
                </a:solidFill>
                <a:latin typeface="Manrope"/>
                <a:ea typeface="Manrope"/>
                <a:cs typeface="Manrope"/>
                <a:sym typeface="Manrope"/>
              </a:rPr>
              <a:t>TRANSFORMATION</a:t>
            </a:r>
            <a:endParaRPr sz="2900" b="1">
              <a:solidFill>
                <a:srgbClr val="670038"/>
              </a:solidFill>
              <a:latin typeface="Manrope"/>
              <a:ea typeface="Manrope"/>
              <a:cs typeface="Manrope"/>
              <a:sym typeface="Manrope"/>
            </a:endParaRPr>
          </a:p>
        </p:txBody>
      </p:sp>
      <p:sp>
        <p:nvSpPr>
          <p:cNvPr id="88" name="Google Shape;88;p15"/>
          <p:cNvSpPr txBox="1"/>
          <p:nvPr/>
        </p:nvSpPr>
        <p:spPr>
          <a:xfrm>
            <a:off x="5452425" y="2607600"/>
            <a:ext cx="3199200" cy="831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100">
                <a:solidFill>
                  <a:schemeClr val="dk1"/>
                </a:solidFill>
                <a:latin typeface="Manrope"/>
                <a:ea typeface="Manrope"/>
                <a:cs typeface="Manrope"/>
                <a:sym typeface="Manrope"/>
              </a:rPr>
              <a:t>AI will change how work happens</a:t>
            </a:r>
            <a:endParaRPr sz="2000">
              <a:solidFill>
                <a:schemeClr val="dk1"/>
              </a:solidFill>
              <a:latin typeface="Manrope"/>
              <a:ea typeface="Manrope"/>
              <a:cs typeface="Manrope"/>
              <a:sym typeface="Manrope"/>
            </a:endParaRPr>
          </a:p>
        </p:txBody>
      </p:sp>
      <p:sp>
        <p:nvSpPr>
          <p:cNvPr id="89" name="Google Shape;89;p15"/>
          <p:cNvSpPr/>
          <p:nvPr/>
        </p:nvSpPr>
        <p:spPr>
          <a:xfrm>
            <a:off x="3637950" y="356825"/>
            <a:ext cx="1868100" cy="1868100"/>
          </a:xfrm>
          <a:prstGeom prst="ellipse">
            <a:avLst/>
          </a:pr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2357225" y="3789625"/>
            <a:ext cx="988800" cy="988800"/>
          </a:xfrm>
          <a:prstGeom prst="ellipse">
            <a:avLst/>
          </a:pr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2903775" y="2269575"/>
            <a:ext cx="1390200" cy="1390200"/>
          </a:xfrm>
          <a:prstGeom prst="ellipse">
            <a:avLst/>
          </a:pr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 name="Google Shape;93;p1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566800" y="3999213"/>
            <a:ext cx="569626" cy="569626"/>
          </a:xfrm>
          <a:prstGeom prst="rect">
            <a:avLst/>
          </a:prstGeom>
          <a:noFill/>
          <a:ln>
            <a:noFill/>
          </a:ln>
        </p:spPr>
      </p:pic>
      <p:pic>
        <p:nvPicPr>
          <p:cNvPr id="94" name="Google Shape;94;p15"/>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253438" y="2533549"/>
            <a:ext cx="690864" cy="800400"/>
          </a:xfrm>
          <a:prstGeom prst="rect">
            <a:avLst/>
          </a:prstGeom>
          <a:noFill/>
          <a:ln>
            <a:noFill/>
          </a:ln>
        </p:spPr>
      </p:pic>
      <p:pic>
        <p:nvPicPr>
          <p:cNvPr id="95" name="Google Shape;95;p15"/>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4023192" y="734650"/>
            <a:ext cx="1097600" cy="11124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2">
          <a:extLst>
            <a:ext uri="{FF2B5EF4-FFF2-40B4-BE49-F238E27FC236}">
              <a16:creationId xmlns:a16="http://schemas.microsoft.com/office/drawing/2014/main" id="{45ED44EF-BC70-4E3D-264A-8CA9AD51BCC2}"/>
            </a:ext>
          </a:extLst>
        </p:cNvPr>
        <p:cNvGrpSpPr/>
        <p:nvPr/>
      </p:nvGrpSpPr>
      <p:grpSpPr>
        <a:xfrm>
          <a:off x="0" y="0"/>
          <a:ext cx="0" cy="0"/>
          <a:chOff x="0" y="0"/>
          <a:chExt cx="0" cy="0"/>
        </a:xfrm>
      </p:grpSpPr>
      <p:pic>
        <p:nvPicPr>
          <p:cNvPr id="343" name="Google Shape;343;p42">
            <a:extLst>
              <a:ext uri="{FF2B5EF4-FFF2-40B4-BE49-F238E27FC236}">
                <a16:creationId xmlns:a16="http://schemas.microsoft.com/office/drawing/2014/main" id="{67A77BD9-16B1-4C30-4CA2-E0EA92220F40}"/>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0" y="0"/>
            <a:ext cx="9082225" cy="5143501"/>
          </a:xfrm>
          <a:prstGeom prst="rect">
            <a:avLst/>
          </a:prstGeom>
          <a:noFill/>
          <a:ln>
            <a:noFill/>
          </a:ln>
        </p:spPr>
      </p:pic>
      <p:pic>
        <p:nvPicPr>
          <p:cNvPr id="344" name="Google Shape;344;p42">
            <a:extLst>
              <a:ext uri="{FF2B5EF4-FFF2-40B4-BE49-F238E27FC236}">
                <a16:creationId xmlns:a16="http://schemas.microsoft.com/office/drawing/2014/main" id="{F67E2DC9-AA25-4623-8642-1EDB9856FBD0}"/>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0875" y="0"/>
            <a:ext cx="9144003" cy="1242204"/>
          </a:xfrm>
          <a:prstGeom prst="rect">
            <a:avLst/>
          </a:prstGeom>
          <a:noFill/>
          <a:ln>
            <a:noFill/>
          </a:ln>
        </p:spPr>
      </p:pic>
      <p:sp>
        <p:nvSpPr>
          <p:cNvPr id="345" name="Google Shape;345;p42">
            <a:extLst>
              <a:ext uri="{FF2B5EF4-FFF2-40B4-BE49-F238E27FC236}">
                <a16:creationId xmlns:a16="http://schemas.microsoft.com/office/drawing/2014/main" id="{F0D55910-2EA0-4945-F4B6-1AB11EE63F16}"/>
              </a:ext>
            </a:extLst>
          </p:cNvPr>
          <p:cNvSpPr txBox="1">
            <a:spLocks noGrp="1"/>
          </p:cNvSpPr>
          <p:nvPr>
            <p:ph type="ctrTitle"/>
          </p:nvPr>
        </p:nvSpPr>
        <p:spPr>
          <a:xfrm>
            <a:off x="-30887" y="301300"/>
            <a:ext cx="9144000" cy="6609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 sz="3000" dirty="0">
                <a:solidFill>
                  <a:schemeClr val="lt1"/>
                </a:solidFill>
                <a:latin typeface="Manrope ExtraBold"/>
                <a:ea typeface="Manrope ExtraBold"/>
                <a:cs typeface="Manrope ExtraBold"/>
                <a:sym typeface="Manrope ExtraBold"/>
              </a:rPr>
              <a:t>Turn Long Videos Into Short Clips</a:t>
            </a:r>
            <a:endParaRPr sz="3600" dirty="0">
              <a:solidFill>
                <a:schemeClr val="lt1"/>
              </a:solidFill>
              <a:latin typeface="Manrope ExtraBold"/>
              <a:ea typeface="Manrope ExtraBold"/>
              <a:cs typeface="Manrope ExtraBold"/>
              <a:sym typeface="Manrope ExtraBold"/>
            </a:endParaRPr>
          </a:p>
        </p:txBody>
      </p:sp>
      <p:sp>
        <p:nvSpPr>
          <p:cNvPr id="346" name="Google Shape;346;p42">
            <a:extLst>
              <a:ext uri="{FF2B5EF4-FFF2-40B4-BE49-F238E27FC236}">
                <a16:creationId xmlns:a16="http://schemas.microsoft.com/office/drawing/2014/main" id="{3D1ECC01-915B-9721-A3C9-2594DA6DAFA8}"/>
              </a:ext>
            </a:extLst>
          </p:cNvPr>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Picture 2" descr="A screenshot of a video chat&#10;&#10;Description automatically generated">
            <a:extLst>
              <a:ext uri="{FF2B5EF4-FFF2-40B4-BE49-F238E27FC236}">
                <a16:creationId xmlns:a16="http://schemas.microsoft.com/office/drawing/2014/main" id="{7F3E4416-3C75-519F-3A96-43435331DC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2686" y="1077308"/>
            <a:ext cx="3279501" cy="4009390"/>
          </a:xfrm>
          <a:prstGeom prst="rect">
            <a:avLst/>
          </a:prstGeom>
        </p:spPr>
      </p:pic>
      <p:pic>
        <p:nvPicPr>
          <p:cNvPr id="4" name="Google Shape;374;p42">
            <a:extLst>
              <a:ext uri="{FF2B5EF4-FFF2-40B4-BE49-F238E27FC236}">
                <a16:creationId xmlns:a16="http://schemas.microsoft.com/office/drawing/2014/main" id="{5ADF5D8D-242F-A687-3E9A-F8C814C6C79F}"/>
              </a:ext>
            </a:extLst>
          </p:cNvPr>
          <p:cNvPicPr preferRelativeResize="0">
            <a:picLocks noChangeAspect="1"/>
          </p:cNvPicPr>
          <p:nvPr/>
        </p:nvPicPr>
        <p:blipFill>
          <a:blip r:embed="rId6">
            <a:alphaModFix/>
          </a:blip>
          <a:stretch>
            <a:fillRect/>
          </a:stretch>
        </p:blipFill>
        <p:spPr>
          <a:xfrm>
            <a:off x="1374811" y="1809872"/>
            <a:ext cx="2267712" cy="2162542"/>
          </a:xfrm>
          <a:prstGeom prst="rect">
            <a:avLst/>
          </a:prstGeom>
          <a:noFill/>
          <a:ln>
            <a:noFill/>
          </a:ln>
        </p:spPr>
      </p:pic>
    </p:spTree>
    <p:extLst>
      <p:ext uri="{BB962C8B-B14F-4D97-AF65-F5344CB8AC3E}">
        <p14:creationId xmlns:p14="http://schemas.microsoft.com/office/powerpoint/2010/main" val="2677416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2">
          <a:extLst>
            <a:ext uri="{FF2B5EF4-FFF2-40B4-BE49-F238E27FC236}">
              <a16:creationId xmlns:a16="http://schemas.microsoft.com/office/drawing/2014/main" id="{CBF27DC5-9F9E-38FD-9BD4-FC4810B3D96C}"/>
            </a:ext>
          </a:extLst>
        </p:cNvPr>
        <p:cNvGrpSpPr/>
        <p:nvPr/>
      </p:nvGrpSpPr>
      <p:grpSpPr>
        <a:xfrm>
          <a:off x="0" y="0"/>
          <a:ext cx="0" cy="0"/>
          <a:chOff x="0" y="0"/>
          <a:chExt cx="0" cy="0"/>
        </a:xfrm>
      </p:grpSpPr>
      <p:pic>
        <p:nvPicPr>
          <p:cNvPr id="343" name="Google Shape;343;p42">
            <a:extLst>
              <a:ext uri="{FF2B5EF4-FFF2-40B4-BE49-F238E27FC236}">
                <a16:creationId xmlns:a16="http://schemas.microsoft.com/office/drawing/2014/main" id="{C812A5DA-19E7-138F-8D41-7318B5888C89}"/>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0" y="0"/>
            <a:ext cx="9082225" cy="5143501"/>
          </a:xfrm>
          <a:prstGeom prst="rect">
            <a:avLst/>
          </a:prstGeom>
          <a:noFill/>
          <a:ln>
            <a:noFill/>
          </a:ln>
        </p:spPr>
      </p:pic>
      <p:pic>
        <p:nvPicPr>
          <p:cNvPr id="344" name="Google Shape;344;p42">
            <a:extLst>
              <a:ext uri="{FF2B5EF4-FFF2-40B4-BE49-F238E27FC236}">
                <a16:creationId xmlns:a16="http://schemas.microsoft.com/office/drawing/2014/main" id="{0221D5EB-544D-8113-A030-2F5F5D6E31F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0875" y="0"/>
            <a:ext cx="9144003" cy="2335826"/>
          </a:xfrm>
          <a:prstGeom prst="rect">
            <a:avLst/>
          </a:prstGeom>
          <a:noFill/>
          <a:ln>
            <a:noFill/>
          </a:ln>
        </p:spPr>
      </p:pic>
      <p:sp>
        <p:nvSpPr>
          <p:cNvPr id="345" name="Google Shape;345;p42">
            <a:extLst>
              <a:ext uri="{FF2B5EF4-FFF2-40B4-BE49-F238E27FC236}">
                <a16:creationId xmlns:a16="http://schemas.microsoft.com/office/drawing/2014/main" id="{89DD2A87-872D-01C4-226A-FA84CEE2F110}"/>
              </a:ext>
            </a:extLst>
          </p:cNvPr>
          <p:cNvSpPr txBox="1">
            <a:spLocks noGrp="1"/>
          </p:cNvSpPr>
          <p:nvPr>
            <p:ph type="ctrTitle"/>
          </p:nvPr>
        </p:nvSpPr>
        <p:spPr>
          <a:xfrm>
            <a:off x="-30887" y="301300"/>
            <a:ext cx="9144000" cy="6609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 sz="3000" dirty="0">
                <a:solidFill>
                  <a:schemeClr val="lt1"/>
                </a:solidFill>
                <a:latin typeface="Manrope ExtraBold"/>
                <a:ea typeface="Manrope ExtraBold"/>
                <a:cs typeface="Manrope ExtraBold"/>
                <a:sym typeface="Manrope ExtraBold"/>
              </a:rPr>
              <a:t>Six Pack of GPT’s to Build Your AI Muscle</a:t>
            </a:r>
            <a:endParaRPr sz="3600" dirty="0">
              <a:solidFill>
                <a:schemeClr val="lt1"/>
              </a:solidFill>
              <a:latin typeface="Manrope ExtraBold"/>
              <a:ea typeface="Manrope ExtraBold"/>
              <a:cs typeface="Manrope ExtraBold"/>
              <a:sym typeface="Manrope ExtraBold"/>
            </a:endParaRPr>
          </a:p>
        </p:txBody>
      </p:sp>
      <p:sp>
        <p:nvSpPr>
          <p:cNvPr id="346" name="Google Shape;346;p42">
            <a:extLst>
              <a:ext uri="{FF2B5EF4-FFF2-40B4-BE49-F238E27FC236}">
                <a16:creationId xmlns:a16="http://schemas.microsoft.com/office/drawing/2014/main" id="{EB3B23DD-982C-D0D3-9B3E-F9941EEA0518}"/>
              </a:ext>
            </a:extLst>
          </p:cNvPr>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Image 0" descr="preencoded.png">
            <a:extLst>
              <a:ext uri="{FF2B5EF4-FFF2-40B4-BE49-F238E27FC236}">
                <a16:creationId xmlns:a16="http://schemas.microsoft.com/office/drawing/2014/main" id="{0E201291-39B2-53C3-9399-2DB63590EB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3148" y="1109246"/>
            <a:ext cx="2199010" cy="1359024"/>
          </a:xfrm>
          <a:prstGeom prst="rect">
            <a:avLst/>
          </a:prstGeom>
        </p:spPr>
      </p:pic>
      <p:sp>
        <p:nvSpPr>
          <p:cNvPr id="3" name="Text 1">
            <a:extLst>
              <a:ext uri="{FF2B5EF4-FFF2-40B4-BE49-F238E27FC236}">
                <a16:creationId xmlns:a16="http://schemas.microsoft.com/office/drawing/2014/main" id="{2C82111D-C7EF-C583-12BC-83EB5A24C03C}"/>
              </a:ext>
            </a:extLst>
          </p:cNvPr>
          <p:cNvSpPr/>
          <p:nvPr/>
        </p:nvSpPr>
        <p:spPr>
          <a:xfrm>
            <a:off x="1073929" y="2627963"/>
            <a:ext cx="1597521" cy="199653"/>
          </a:xfrm>
          <a:prstGeom prst="rect">
            <a:avLst/>
          </a:prstGeom>
          <a:noFill/>
          <a:ln/>
        </p:spPr>
        <p:txBody>
          <a:bodyPr wrap="none" lIns="0" tIns="0" rIns="0" bIns="0" rtlCol="0" anchor="t"/>
          <a:lstStyle/>
          <a:p>
            <a:pPr algn="ctr">
              <a:lnSpc>
                <a:spcPts val="1563"/>
              </a:lnSpc>
            </a:pPr>
            <a:r>
              <a:rPr lang="en-US" sz="1600" b="1" dirty="0">
                <a:latin typeface="Marcellus Bold" pitchFamily="34" charset="0"/>
                <a:ea typeface="Marcellus Bold" pitchFamily="34" charset="-122"/>
                <a:cs typeface="Marcellus Bold" pitchFamily="34" charset="-120"/>
              </a:rPr>
              <a:t>NAR Agent Skills</a:t>
            </a:r>
            <a:endParaRPr lang="en-US" sz="1600" dirty="0"/>
          </a:p>
        </p:txBody>
      </p:sp>
      <p:pic>
        <p:nvPicPr>
          <p:cNvPr id="4" name="Image 1" descr="preencoded.png">
            <a:extLst>
              <a:ext uri="{FF2B5EF4-FFF2-40B4-BE49-F238E27FC236}">
                <a16:creationId xmlns:a16="http://schemas.microsoft.com/office/drawing/2014/main" id="{027DF0F5-F389-1425-EFF0-68269085AB4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04131" y="1109246"/>
            <a:ext cx="2199084" cy="1359099"/>
          </a:xfrm>
          <a:prstGeom prst="rect">
            <a:avLst/>
          </a:prstGeom>
        </p:spPr>
      </p:pic>
      <p:sp>
        <p:nvSpPr>
          <p:cNvPr id="5" name="Text 2">
            <a:extLst>
              <a:ext uri="{FF2B5EF4-FFF2-40B4-BE49-F238E27FC236}">
                <a16:creationId xmlns:a16="http://schemas.microsoft.com/office/drawing/2014/main" id="{563D9726-7CA2-B698-7FAF-D2FAE9B087C5}"/>
              </a:ext>
            </a:extLst>
          </p:cNvPr>
          <p:cNvSpPr/>
          <p:nvPr/>
        </p:nvSpPr>
        <p:spPr>
          <a:xfrm>
            <a:off x="3554150" y="2628037"/>
            <a:ext cx="1899047" cy="199653"/>
          </a:xfrm>
          <a:prstGeom prst="rect">
            <a:avLst/>
          </a:prstGeom>
          <a:noFill/>
          <a:ln/>
        </p:spPr>
        <p:txBody>
          <a:bodyPr wrap="none" lIns="0" tIns="0" rIns="0" bIns="0" rtlCol="0" anchor="t"/>
          <a:lstStyle/>
          <a:p>
            <a:pPr algn="ctr">
              <a:lnSpc>
                <a:spcPts val="1563"/>
              </a:lnSpc>
            </a:pPr>
            <a:r>
              <a:rPr lang="en-US" sz="1600" b="1" dirty="0">
                <a:latin typeface="Marcellus Bold" pitchFamily="34" charset="0"/>
                <a:ea typeface="Marcellus Bold" pitchFamily="34" charset="-122"/>
                <a:cs typeface="Marcellus Bold" pitchFamily="34" charset="-120"/>
              </a:rPr>
              <a:t>1-Click Listing Presentation</a:t>
            </a:r>
            <a:endParaRPr lang="en-US" sz="1600" dirty="0"/>
          </a:p>
        </p:txBody>
      </p:sp>
      <p:pic>
        <p:nvPicPr>
          <p:cNvPr id="6" name="Image 2" descr="preencoded.png">
            <a:extLst>
              <a:ext uri="{FF2B5EF4-FFF2-40B4-BE49-F238E27FC236}">
                <a16:creationId xmlns:a16="http://schemas.microsoft.com/office/drawing/2014/main" id="{45215F09-3F8E-A539-5DBC-9445216BA81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35189" y="1109246"/>
            <a:ext cx="2199084" cy="1359099"/>
          </a:xfrm>
          <a:prstGeom prst="rect">
            <a:avLst/>
          </a:prstGeom>
        </p:spPr>
      </p:pic>
      <p:sp>
        <p:nvSpPr>
          <p:cNvPr id="7" name="Text 3">
            <a:extLst>
              <a:ext uri="{FF2B5EF4-FFF2-40B4-BE49-F238E27FC236}">
                <a16:creationId xmlns:a16="http://schemas.microsoft.com/office/drawing/2014/main" id="{07413E82-641D-33AA-CC75-5F37D2C38A4D}"/>
              </a:ext>
            </a:extLst>
          </p:cNvPr>
          <p:cNvSpPr/>
          <p:nvPr/>
        </p:nvSpPr>
        <p:spPr>
          <a:xfrm>
            <a:off x="6335971" y="2628037"/>
            <a:ext cx="1597521" cy="199653"/>
          </a:xfrm>
          <a:prstGeom prst="rect">
            <a:avLst/>
          </a:prstGeom>
          <a:noFill/>
          <a:ln/>
        </p:spPr>
        <p:txBody>
          <a:bodyPr wrap="none" lIns="0" tIns="0" rIns="0" bIns="0" rtlCol="0" anchor="t"/>
          <a:lstStyle/>
          <a:p>
            <a:pPr algn="ctr">
              <a:lnSpc>
                <a:spcPts val="1563"/>
              </a:lnSpc>
            </a:pPr>
            <a:r>
              <a:rPr lang="en-US" sz="1600" b="1" dirty="0">
                <a:latin typeface="Marcellus Bold" pitchFamily="34" charset="0"/>
                <a:ea typeface="Marcellus Bold" pitchFamily="34" charset="-122"/>
                <a:cs typeface="Marcellus Bold" pitchFamily="34" charset="-120"/>
              </a:rPr>
              <a:t>Listing Descriptions</a:t>
            </a:r>
            <a:endParaRPr lang="en-US" sz="1600" dirty="0"/>
          </a:p>
        </p:txBody>
      </p:sp>
      <p:pic>
        <p:nvPicPr>
          <p:cNvPr id="8" name="Image 3" descr="preencoded.png">
            <a:extLst>
              <a:ext uri="{FF2B5EF4-FFF2-40B4-BE49-F238E27FC236}">
                <a16:creationId xmlns:a16="http://schemas.microsoft.com/office/drawing/2014/main" id="{FB7C996E-E62F-CE50-F64D-30C4D09F1D7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3148" y="3211071"/>
            <a:ext cx="2199010" cy="1359024"/>
          </a:xfrm>
          <a:prstGeom prst="rect">
            <a:avLst/>
          </a:prstGeom>
        </p:spPr>
      </p:pic>
      <p:sp>
        <p:nvSpPr>
          <p:cNvPr id="9" name="Text 4">
            <a:extLst>
              <a:ext uri="{FF2B5EF4-FFF2-40B4-BE49-F238E27FC236}">
                <a16:creationId xmlns:a16="http://schemas.microsoft.com/office/drawing/2014/main" id="{5D75A556-F8EB-00E9-51F9-E5458CD4EEC5}"/>
              </a:ext>
            </a:extLst>
          </p:cNvPr>
          <p:cNvSpPr/>
          <p:nvPr/>
        </p:nvSpPr>
        <p:spPr>
          <a:xfrm>
            <a:off x="1073929" y="4729788"/>
            <a:ext cx="1597521" cy="199653"/>
          </a:xfrm>
          <a:prstGeom prst="rect">
            <a:avLst/>
          </a:prstGeom>
          <a:noFill/>
          <a:ln/>
        </p:spPr>
        <p:txBody>
          <a:bodyPr wrap="none" lIns="0" tIns="0" rIns="0" bIns="0" rtlCol="0" anchor="t"/>
          <a:lstStyle/>
          <a:p>
            <a:pPr algn="ctr">
              <a:lnSpc>
                <a:spcPts val="1563"/>
              </a:lnSpc>
            </a:pPr>
            <a:r>
              <a:rPr lang="en-US" sz="1600" b="1" dirty="0">
                <a:latin typeface="Marcellus Bold" pitchFamily="34" charset="0"/>
                <a:ea typeface="Marcellus Bold" pitchFamily="34" charset="-122"/>
                <a:cs typeface="Marcellus Bold" pitchFamily="34" charset="-120"/>
              </a:rPr>
              <a:t>Social Captions</a:t>
            </a:r>
            <a:endParaRPr lang="en-US" sz="1600" dirty="0"/>
          </a:p>
        </p:txBody>
      </p:sp>
      <p:pic>
        <p:nvPicPr>
          <p:cNvPr id="10" name="Image 4" descr="preencoded.png">
            <a:extLst>
              <a:ext uri="{FF2B5EF4-FFF2-40B4-BE49-F238E27FC236}">
                <a16:creationId xmlns:a16="http://schemas.microsoft.com/office/drawing/2014/main" id="{C382356F-4286-B3DD-A186-EFC3B06A2E7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04131" y="3211071"/>
            <a:ext cx="2199084" cy="1359099"/>
          </a:xfrm>
          <a:prstGeom prst="rect">
            <a:avLst/>
          </a:prstGeom>
        </p:spPr>
      </p:pic>
      <p:sp>
        <p:nvSpPr>
          <p:cNvPr id="11" name="Text 5">
            <a:extLst>
              <a:ext uri="{FF2B5EF4-FFF2-40B4-BE49-F238E27FC236}">
                <a16:creationId xmlns:a16="http://schemas.microsoft.com/office/drawing/2014/main" id="{47660FFA-39E3-1A65-2FB2-A6A4402D55DA}"/>
              </a:ext>
            </a:extLst>
          </p:cNvPr>
          <p:cNvSpPr/>
          <p:nvPr/>
        </p:nvSpPr>
        <p:spPr>
          <a:xfrm>
            <a:off x="3704913" y="4729862"/>
            <a:ext cx="1597521" cy="199653"/>
          </a:xfrm>
          <a:prstGeom prst="rect">
            <a:avLst/>
          </a:prstGeom>
          <a:noFill/>
          <a:ln/>
        </p:spPr>
        <p:txBody>
          <a:bodyPr wrap="none" lIns="0" tIns="0" rIns="0" bIns="0" rtlCol="0" anchor="t"/>
          <a:lstStyle/>
          <a:p>
            <a:pPr algn="ctr">
              <a:lnSpc>
                <a:spcPts val="1563"/>
              </a:lnSpc>
            </a:pPr>
            <a:r>
              <a:rPr lang="en-US" sz="1600" b="1" dirty="0">
                <a:latin typeface="Marcellus Bold" pitchFamily="34" charset="0"/>
                <a:ea typeface="Marcellus Bold" pitchFamily="34" charset="-122"/>
                <a:cs typeface="Marcellus Bold" pitchFamily="34" charset="-120"/>
              </a:rPr>
              <a:t>Video Marketing</a:t>
            </a:r>
            <a:endParaRPr lang="en-US" sz="1600" dirty="0"/>
          </a:p>
        </p:txBody>
      </p:sp>
      <p:pic>
        <p:nvPicPr>
          <p:cNvPr id="12" name="Image 5" descr="preencoded.png">
            <a:extLst>
              <a:ext uri="{FF2B5EF4-FFF2-40B4-BE49-F238E27FC236}">
                <a16:creationId xmlns:a16="http://schemas.microsoft.com/office/drawing/2014/main" id="{737B272D-A768-EA5A-CBCA-49014C1A571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35189" y="3211071"/>
            <a:ext cx="2199084" cy="1359099"/>
          </a:xfrm>
          <a:prstGeom prst="rect">
            <a:avLst/>
          </a:prstGeom>
        </p:spPr>
      </p:pic>
      <p:sp>
        <p:nvSpPr>
          <p:cNvPr id="13" name="Text 6">
            <a:extLst>
              <a:ext uri="{FF2B5EF4-FFF2-40B4-BE49-F238E27FC236}">
                <a16:creationId xmlns:a16="http://schemas.microsoft.com/office/drawing/2014/main" id="{861BD8D3-EC4B-A3A3-4085-8CA71D03969F}"/>
              </a:ext>
            </a:extLst>
          </p:cNvPr>
          <p:cNvSpPr/>
          <p:nvPr/>
        </p:nvSpPr>
        <p:spPr>
          <a:xfrm>
            <a:off x="6335971" y="4729862"/>
            <a:ext cx="1597521" cy="199653"/>
          </a:xfrm>
          <a:prstGeom prst="rect">
            <a:avLst/>
          </a:prstGeom>
          <a:noFill/>
          <a:ln/>
        </p:spPr>
        <p:txBody>
          <a:bodyPr wrap="none" lIns="0" tIns="0" rIns="0" bIns="0" rtlCol="0" anchor="t"/>
          <a:lstStyle/>
          <a:p>
            <a:pPr algn="ctr">
              <a:lnSpc>
                <a:spcPts val="1563"/>
              </a:lnSpc>
            </a:pPr>
            <a:r>
              <a:rPr lang="en-US" sz="1600" b="1" dirty="0">
                <a:latin typeface="Marcellus Bold" pitchFamily="34" charset="0"/>
                <a:ea typeface="Marcellus Bold" pitchFamily="34" charset="-122"/>
                <a:cs typeface="Marcellus Bold" pitchFamily="34" charset="-120"/>
              </a:rPr>
              <a:t>Content Analyzer</a:t>
            </a:r>
            <a:endParaRPr lang="en-US" sz="1600" dirty="0"/>
          </a:p>
        </p:txBody>
      </p:sp>
    </p:spTree>
    <p:extLst>
      <p:ext uri="{BB962C8B-B14F-4D97-AF65-F5344CB8AC3E}">
        <p14:creationId xmlns:p14="http://schemas.microsoft.com/office/powerpoint/2010/main" val="2125853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4" name="Google Shape;464;p46"/>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6"/>
          <p:cNvSpPr txBox="1"/>
          <p:nvPr/>
        </p:nvSpPr>
        <p:spPr>
          <a:xfrm>
            <a:off x="1" y="0"/>
            <a:ext cx="9082224"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rgbClr val="670038"/>
                </a:solidFill>
                <a:latin typeface="Manrope"/>
                <a:ea typeface="Manrope"/>
                <a:cs typeface="Manrope"/>
                <a:sym typeface="Manrope"/>
              </a:rPr>
              <a:t>Your AI Research and Writing Assistant with Your Sources</a:t>
            </a:r>
            <a:endParaRPr sz="2400" b="1" dirty="0">
              <a:solidFill>
                <a:schemeClr val="dk1"/>
              </a:solidFill>
              <a:latin typeface="Manrope"/>
              <a:ea typeface="Manrope"/>
              <a:cs typeface="Manrope"/>
              <a:sym typeface="Manrope"/>
            </a:endParaRPr>
          </a:p>
        </p:txBody>
      </p:sp>
      <p:sp>
        <p:nvSpPr>
          <p:cNvPr id="5" name="Google Shape;472;p49">
            <a:extLst>
              <a:ext uri="{FF2B5EF4-FFF2-40B4-BE49-F238E27FC236}">
                <a16:creationId xmlns:a16="http://schemas.microsoft.com/office/drawing/2014/main" id="{F84B1B0C-713F-58F6-01B0-23C04B501875}"/>
              </a:ext>
            </a:extLst>
          </p:cNvPr>
          <p:cNvSpPr txBox="1"/>
          <p:nvPr/>
        </p:nvSpPr>
        <p:spPr>
          <a:xfrm>
            <a:off x="0" y="4461792"/>
            <a:ext cx="9082225" cy="63091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en" sz="2900" dirty="0" err="1">
                <a:solidFill>
                  <a:srgbClr val="670038"/>
                </a:solidFill>
                <a:latin typeface="Manrope ExtraBold"/>
                <a:ea typeface="Manrope ExtraBold"/>
                <a:cs typeface="Manrope ExtraBold"/>
                <a:sym typeface="Manrope ExtraBold"/>
              </a:rPr>
              <a:t>NotebookLM.google.com</a:t>
            </a:r>
            <a:endParaRPr sz="2900" dirty="0">
              <a:solidFill>
                <a:srgbClr val="670038"/>
              </a:solidFill>
              <a:latin typeface="Manrope ExtraBold"/>
              <a:ea typeface="Manrope ExtraBold"/>
              <a:cs typeface="Manrope ExtraBold"/>
              <a:sym typeface="Manrope ExtraBold"/>
            </a:endParaRPr>
          </a:p>
        </p:txBody>
      </p:sp>
      <p:pic>
        <p:nvPicPr>
          <p:cNvPr id="3" name="Picture 2" descr="A screenshot of a chat&#10;&#10;Description automatically generated">
            <a:extLst>
              <a:ext uri="{FF2B5EF4-FFF2-40B4-BE49-F238E27FC236}">
                <a16:creationId xmlns:a16="http://schemas.microsoft.com/office/drawing/2014/main" id="{33246913-13BD-BA9E-08FA-628814D88B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371" y="527692"/>
            <a:ext cx="7668708" cy="3883304"/>
          </a:xfrm>
          <a:prstGeom prst="rect">
            <a:avLst/>
          </a:prstGeom>
        </p:spPr>
      </p:pic>
    </p:spTree>
    <p:extLst>
      <p:ext uri="{BB962C8B-B14F-4D97-AF65-F5344CB8AC3E}">
        <p14:creationId xmlns:p14="http://schemas.microsoft.com/office/powerpoint/2010/main" val="760632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0">
          <a:extLst>
            <a:ext uri="{FF2B5EF4-FFF2-40B4-BE49-F238E27FC236}">
              <a16:creationId xmlns:a16="http://schemas.microsoft.com/office/drawing/2014/main" id="{6F019121-7D70-1F69-8D4E-697E0AA156D6}"/>
            </a:ext>
          </a:extLst>
        </p:cNvPr>
        <p:cNvGrpSpPr/>
        <p:nvPr/>
      </p:nvGrpSpPr>
      <p:grpSpPr>
        <a:xfrm>
          <a:off x="0" y="0"/>
          <a:ext cx="0" cy="0"/>
          <a:chOff x="0" y="0"/>
          <a:chExt cx="0" cy="0"/>
        </a:xfrm>
      </p:grpSpPr>
      <p:sp>
        <p:nvSpPr>
          <p:cNvPr id="464" name="Google Shape;464;p46">
            <a:extLst>
              <a:ext uri="{FF2B5EF4-FFF2-40B4-BE49-F238E27FC236}">
                <a16:creationId xmlns:a16="http://schemas.microsoft.com/office/drawing/2014/main" id="{7625125C-8549-76BE-C746-3BAFADC182BE}"/>
              </a:ext>
            </a:extLst>
          </p:cNvPr>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6">
            <a:extLst>
              <a:ext uri="{FF2B5EF4-FFF2-40B4-BE49-F238E27FC236}">
                <a16:creationId xmlns:a16="http://schemas.microsoft.com/office/drawing/2014/main" id="{AC77714E-9983-FBD7-8BDC-6CBE41FB0596}"/>
              </a:ext>
            </a:extLst>
          </p:cNvPr>
          <p:cNvSpPr txBox="1"/>
          <p:nvPr/>
        </p:nvSpPr>
        <p:spPr>
          <a:xfrm>
            <a:off x="1" y="0"/>
            <a:ext cx="9082224"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rgbClr val="670038"/>
                </a:solidFill>
                <a:latin typeface="Manrope"/>
                <a:ea typeface="Manrope"/>
                <a:cs typeface="Manrope"/>
                <a:sym typeface="Manrope"/>
              </a:rPr>
              <a:t>Your AI Research and Writing Assistant with Your Sources</a:t>
            </a:r>
            <a:endParaRPr sz="2400" b="1" dirty="0">
              <a:solidFill>
                <a:schemeClr val="dk1"/>
              </a:solidFill>
              <a:latin typeface="Manrope"/>
              <a:ea typeface="Manrope"/>
              <a:cs typeface="Manrope"/>
              <a:sym typeface="Manrope"/>
            </a:endParaRPr>
          </a:p>
        </p:txBody>
      </p:sp>
      <p:sp>
        <p:nvSpPr>
          <p:cNvPr id="5" name="Google Shape;472;p49">
            <a:extLst>
              <a:ext uri="{FF2B5EF4-FFF2-40B4-BE49-F238E27FC236}">
                <a16:creationId xmlns:a16="http://schemas.microsoft.com/office/drawing/2014/main" id="{C7E5C977-BC3A-CE33-8385-EE7AC24ACD67}"/>
              </a:ext>
            </a:extLst>
          </p:cNvPr>
          <p:cNvSpPr txBox="1"/>
          <p:nvPr/>
        </p:nvSpPr>
        <p:spPr>
          <a:xfrm>
            <a:off x="0" y="4461792"/>
            <a:ext cx="9082225" cy="63091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en" sz="2900" dirty="0" err="1">
                <a:solidFill>
                  <a:srgbClr val="670038"/>
                </a:solidFill>
                <a:latin typeface="Manrope ExtraBold"/>
                <a:ea typeface="Manrope ExtraBold"/>
                <a:cs typeface="Manrope ExtraBold"/>
                <a:sym typeface="Manrope ExtraBold"/>
              </a:rPr>
              <a:t>NotebookLM.google.com</a:t>
            </a:r>
            <a:endParaRPr sz="2900" dirty="0">
              <a:solidFill>
                <a:srgbClr val="670038"/>
              </a:solidFill>
              <a:latin typeface="Manrope ExtraBold"/>
              <a:ea typeface="Manrope ExtraBold"/>
              <a:cs typeface="Manrope ExtraBold"/>
              <a:sym typeface="Manrope ExtraBold"/>
            </a:endParaRPr>
          </a:p>
        </p:txBody>
      </p:sp>
      <p:pic>
        <p:nvPicPr>
          <p:cNvPr id="3" name="Picture 2" descr="A screenshot of a chat&#10;&#10;Description automatically generated">
            <a:extLst>
              <a:ext uri="{FF2B5EF4-FFF2-40B4-BE49-F238E27FC236}">
                <a16:creationId xmlns:a16="http://schemas.microsoft.com/office/drawing/2014/main" id="{A2D30A01-949C-C195-F8F7-800323D9F87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4371" y="527692"/>
            <a:ext cx="7668708" cy="3883304"/>
          </a:xfrm>
          <a:prstGeom prst="rect">
            <a:avLst/>
          </a:prstGeom>
        </p:spPr>
      </p:pic>
      <p:pic>
        <p:nvPicPr>
          <p:cNvPr id="2" name="Brown Beige Aesthetic Podcast Animated Wave Audio With Music Player UI Instagram Post">
            <a:hlinkClick r:id="" action="ppaction://media"/>
            <a:extLst>
              <a:ext uri="{FF2B5EF4-FFF2-40B4-BE49-F238E27FC236}">
                <a16:creationId xmlns:a16="http://schemas.microsoft.com/office/drawing/2014/main" id="{B213B234-3DC9-2591-6537-4A3049447959}"/>
              </a:ext>
            </a:extLst>
          </p:cNvPr>
          <p:cNvPicPr>
            <a:picLocks noChangeAspect="1"/>
          </p:cNvPicPr>
          <p:nvPr>
            <a:videoFile r:link="rId2"/>
            <p:extLst>
              <p:ext uri="{DAA4B4D4-6D71-4841-9C94-3DE7FCFB9230}">
                <p14:media xmlns:p14="http://schemas.microsoft.com/office/powerpoint/2010/main" r:embed="rId1"/>
              </p:ext>
            </p:extLst>
          </p:nvPr>
        </p:nvPicPr>
        <p:blipFill>
          <a:blip r:embed="rId8"/>
          <a:srcRect l="18068" t="28605" r="18821" b="48506"/>
          <a:stretch/>
        </p:blipFill>
        <p:spPr>
          <a:xfrm>
            <a:off x="6282906" y="1432398"/>
            <a:ext cx="1912404" cy="693582"/>
          </a:xfrm>
          <a:prstGeom prst="rect">
            <a:avLst/>
          </a:prstGeom>
        </p:spPr>
      </p:pic>
      <p:pic>
        <p:nvPicPr>
          <p:cNvPr id="4" name="AI Playbook">
            <a:hlinkClick r:id="" action="ppaction://media"/>
            <a:extLst>
              <a:ext uri="{FF2B5EF4-FFF2-40B4-BE49-F238E27FC236}">
                <a16:creationId xmlns:a16="http://schemas.microsoft.com/office/drawing/2014/main" id="{6BC52772-CF0C-72D8-85C1-5C730C3CFB8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282906" y="1502205"/>
            <a:ext cx="553968" cy="553968"/>
          </a:xfrm>
          <a:prstGeom prst="rect">
            <a:avLst/>
          </a:prstGeom>
        </p:spPr>
      </p:pic>
    </p:spTree>
    <p:extLst>
      <p:ext uri="{BB962C8B-B14F-4D97-AF65-F5344CB8AC3E}">
        <p14:creationId xmlns:p14="http://schemas.microsoft.com/office/powerpoint/2010/main" val="189886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67" fill="hold"/>
                                        <p:tgtEl>
                                          <p:spTgt spid="2"/>
                                        </p:tgtEl>
                                      </p:cBhvr>
                                    </p:cmd>
                                  </p:childTnLst>
                                </p:cTn>
                              </p:par>
                              <p:par>
                                <p:cTn id="7" presetID="1" presetClass="mediacall" presetSubtype="0" fill="hold" nodeType="withEffect">
                                  <p:stCondLst>
                                    <p:cond delay="0"/>
                                  </p:stCondLst>
                                  <p:childTnLst>
                                    <p:cmd type="call" cmd="playFrom(0.0)">
                                      <p:cBhvr>
                                        <p:cTn id="8" dur="781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audio>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8">
          <a:extLst>
            <a:ext uri="{FF2B5EF4-FFF2-40B4-BE49-F238E27FC236}">
              <a16:creationId xmlns:a16="http://schemas.microsoft.com/office/drawing/2014/main" id="{E884B8C2-77FF-2CEF-CACD-6A0D96E6B9D1}"/>
            </a:ext>
          </a:extLst>
        </p:cNvPr>
        <p:cNvGrpSpPr/>
        <p:nvPr/>
      </p:nvGrpSpPr>
      <p:grpSpPr>
        <a:xfrm>
          <a:off x="0" y="0"/>
          <a:ext cx="0" cy="0"/>
          <a:chOff x="0" y="0"/>
          <a:chExt cx="0" cy="0"/>
        </a:xfrm>
      </p:grpSpPr>
      <p:pic>
        <p:nvPicPr>
          <p:cNvPr id="439" name="Google Shape;439;p44">
            <a:extLst>
              <a:ext uri="{FF2B5EF4-FFF2-40B4-BE49-F238E27FC236}">
                <a16:creationId xmlns:a16="http://schemas.microsoft.com/office/drawing/2014/main" id="{252BD39C-930C-0B84-BF03-3068874FFA65}"/>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0" y="0"/>
            <a:ext cx="9082225" cy="5143501"/>
          </a:xfrm>
          <a:prstGeom prst="rect">
            <a:avLst/>
          </a:prstGeom>
          <a:noFill/>
          <a:ln>
            <a:noFill/>
          </a:ln>
        </p:spPr>
      </p:pic>
      <p:pic>
        <p:nvPicPr>
          <p:cNvPr id="441" name="Google Shape;441;p44">
            <a:extLst>
              <a:ext uri="{FF2B5EF4-FFF2-40B4-BE49-F238E27FC236}">
                <a16:creationId xmlns:a16="http://schemas.microsoft.com/office/drawing/2014/main" id="{11522FC6-71A1-D462-29B8-43575E21DADA}"/>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283910" y="51029"/>
            <a:ext cx="3033826" cy="4856469"/>
          </a:xfrm>
          <a:prstGeom prst="rect">
            <a:avLst/>
          </a:prstGeom>
          <a:noFill/>
          <a:ln>
            <a:noFill/>
          </a:ln>
        </p:spPr>
      </p:pic>
      <p:sp>
        <p:nvSpPr>
          <p:cNvPr id="443" name="Google Shape;443;p44">
            <a:extLst>
              <a:ext uri="{FF2B5EF4-FFF2-40B4-BE49-F238E27FC236}">
                <a16:creationId xmlns:a16="http://schemas.microsoft.com/office/drawing/2014/main" id="{1E838BC0-A8F9-8CB6-1617-1ACE91F7CE4D}"/>
              </a:ext>
            </a:extLst>
          </p:cNvPr>
          <p:cNvSpPr txBox="1">
            <a:spLocks noGrp="1"/>
          </p:cNvSpPr>
          <p:nvPr>
            <p:ph type="ctrTitle"/>
          </p:nvPr>
        </p:nvSpPr>
        <p:spPr>
          <a:xfrm>
            <a:off x="620366" y="51029"/>
            <a:ext cx="4281300" cy="93716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5080" dirty="0">
                <a:solidFill>
                  <a:srgbClr val="670038"/>
                </a:solidFill>
                <a:latin typeface="Manrope ExtraBold"/>
                <a:ea typeface="Manrope ExtraBold"/>
                <a:cs typeface="Manrope ExtraBold"/>
                <a:sym typeface="Manrope ExtraBold"/>
              </a:rPr>
              <a:t>AI Notetaker</a:t>
            </a:r>
            <a:endParaRPr sz="5080" dirty="0">
              <a:latin typeface="Manrope ExtraBold"/>
              <a:ea typeface="Manrope ExtraBold"/>
              <a:cs typeface="Manrope ExtraBold"/>
              <a:sym typeface="Manrope ExtraBold"/>
            </a:endParaRPr>
          </a:p>
        </p:txBody>
      </p:sp>
      <p:sp>
        <p:nvSpPr>
          <p:cNvPr id="445" name="Google Shape;445;p44">
            <a:extLst>
              <a:ext uri="{FF2B5EF4-FFF2-40B4-BE49-F238E27FC236}">
                <a16:creationId xmlns:a16="http://schemas.microsoft.com/office/drawing/2014/main" id="{12304963-6D9F-784C-2C13-E2691CABE32D}"/>
              </a:ext>
            </a:extLst>
          </p:cNvPr>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4">
            <a:extLst>
              <a:ext uri="{FF2B5EF4-FFF2-40B4-BE49-F238E27FC236}">
                <a16:creationId xmlns:a16="http://schemas.microsoft.com/office/drawing/2014/main" id="{7F241685-C1D7-D443-C5E1-D0A761C9BF64}"/>
              </a:ext>
            </a:extLst>
          </p:cNvPr>
          <p:cNvSpPr/>
          <p:nvPr/>
        </p:nvSpPr>
        <p:spPr>
          <a:xfrm>
            <a:off x="4364900" y="4986200"/>
            <a:ext cx="3386100" cy="1572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 name="Picture 2" descr="A grey rectangular object with buttons and a red button&#10;&#10;Description automatically generated">
            <a:extLst>
              <a:ext uri="{FF2B5EF4-FFF2-40B4-BE49-F238E27FC236}">
                <a16:creationId xmlns:a16="http://schemas.microsoft.com/office/drawing/2014/main" id="{53763453-A0FB-36A8-B741-633773A9070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9005" y="753614"/>
            <a:ext cx="4153884" cy="4153884"/>
          </a:xfrm>
          <a:prstGeom prst="rect">
            <a:avLst/>
          </a:prstGeom>
        </p:spPr>
      </p:pic>
      <p:pic>
        <p:nvPicPr>
          <p:cNvPr id="5" name="ScreenRecording_11-14-2024 20-49-17_1_5240C9C4-9836-4BFC-B0B9-3F422F96069C.mp4">
            <a:hlinkClick r:id="" action="ppaction://media"/>
            <a:extLst>
              <a:ext uri="{FF2B5EF4-FFF2-40B4-BE49-F238E27FC236}">
                <a16:creationId xmlns:a16="http://schemas.microsoft.com/office/drawing/2014/main" id="{81CFD467-DCF9-E866-E595-036E801F26D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664049" y="515759"/>
            <a:ext cx="2273547" cy="4391739"/>
          </a:xfrm>
          <a:prstGeom prst="rect">
            <a:avLst/>
          </a:prstGeom>
        </p:spPr>
      </p:pic>
    </p:spTree>
    <p:extLst>
      <p:ext uri="{BB962C8B-B14F-4D97-AF65-F5344CB8AC3E}">
        <p14:creationId xmlns:p14="http://schemas.microsoft.com/office/powerpoint/2010/main" val="23113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2">
          <a:extLst>
            <a:ext uri="{FF2B5EF4-FFF2-40B4-BE49-F238E27FC236}">
              <a16:creationId xmlns:a16="http://schemas.microsoft.com/office/drawing/2014/main" id="{DCBFD578-49EB-F32F-86A1-2E18995A1F5A}"/>
            </a:ext>
          </a:extLst>
        </p:cNvPr>
        <p:cNvGrpSpPr/>
        <p:nvPr/>
      </p:nvGrpSpPr>
      <p:grpSpPr>
        <a:xfrm>
          <a:off x="0" y="0"/>
          <a:ext cx="0" cy="0"/>
          <a:chOff x="0" y="0"/>
          <a:chExt cx="0" cy="0"/>
        </a:xfrm>
      </p:grpSpPr>
      <p:pic>
        <p:nvPicPr>
          <p:cNvPr id="343" name="Google Shape;343;p42">
            <a:extLst>
              <a:ext uri="{FF2B5EF4-FFF2-40B4-BE49-F238E27FC236}">
                <a16:creationId xmlns:a16="http://schemas.microsoft.com/office/drawing/2014/main" id="{223F845A-042A-E92C-043E-F77536A84372}"/>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0" y="0"/>
            <a:ext cx="9082225" cy="5143501"/>
          </a:xfrm>
          <a:prstGeom prst="rect">
            <a:avLst/>
          </a:prstGeom>
          <a:noFill/>
          <a:ln>
            <a:noFill/>
          </a:ln>
        </p:spPr>
      </p:pic>
      <p:pic>
        <p:nvPicPr>
          <p:cNvPr id="344" name="Google Shape;344;p42">
            <a:extLst>
              <a:ext uri="{FF2B5EF4-FFF2-40B4-BE49-F238E27FC236}">
                <a16:creationId xmlns:a16="http://schemas.microsoft.com/office/drawing/2014/main" id="{68F223B9-EC9E-E4FD-368B-74B05E49E8E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0875" y="0"/>
            <a:ext cx="9144003" cy="2335826"/>
          </a:xfrm>
          <a:prstGeom prst="rect">
            <a:avLst/>
          </a:prstGeom>
          <a:noFill/>
          <a:ln>
            <a:noFill/>
          </a:ln>
        </p:spPr>
      </p:pic>
      <p:sp>
        <p:nvSpPr>
          <p:cNvPr id="345" name="Google Shape;345;p42">
            <a:extLst>
              <a:ext uri="{FF2B5EF4-FFF2-40B4-BE49-F238E27FC236}">
                <a16:creationId xmlns:a16="http://schemas.microsoft.com/office/drawing/2014/main" id="{AB327C96-B289-29C8-5054-5E03FB13EA0A}"/>
              </a:ext>
            </a:extLst>
          </p:cNvPr>
          <p:cNvSpPr txBox="1">
            <a:spLocks noGrp="1"/>
          </p:cNvSpPr>
          <p:nvPr>
            <p:ph type="ctrTitle"/>
          </p:nvPr>
        </p:nvSpPr>
        <p:spPr>
          <a:xfrm>
            <a:off x="-30887" y="301300"/>
            <a:ext cx="9144000" cy="6609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 sz="3000" dirty="0">
                <a:solidFill>
                  <a:schemeClr val="lt1"/>
                </a:solidFill>
                <a:latin typeface="Manrope ExtraBold"/>
                <a:ea typeface="Manrope ExtraBold"/>
                <a:cs typeface="Manrope ExtraBold"/>
                <a:sym typeface="Manrope ExtraBold"/>
              </a:rPr>
              <a:t>The Road to Artificial General Intelligence (AGI)</a:t>
            </a:r>
            <a:endParaRPr sz="3600" dirty="0">
              <a:solidFill>
                <a:schemeClr val="lt1"/>
              </a:solidFill>
              <a:latin typeface="Manrope ExtraBold"/>
              <a:ea typeface="Manrope ExtraBold"/>
              <a:cs typeface="Manrope ExtraBold"/>
              <a:sym typeface="Manrope ExtraBold"/>
            </a:endParaRPr>
          </a:p>
        </p:txBody>
      </p:sp>
      <p:sp>
        <p:nvSpPr>
          <p:cNvPr id="346" name="Google Shape;346;p42">
            <a:extLst>
              <a:ext uri="{FF2B5EF4-FFF2-40B4-BE49-F238E27FC236}">
                <a16:creationId xmlns:a16="http://schemas.microsoft.com/office/drawing/2014/main" id="{03D6C32C-DBAC-BDE9-D487-FE0ABF0EC0F1}"/>
              </a:ext>
            </a:extLst>
          </p:cNvPr>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 name="Image 0" descr="preencoded.png">
            <a:extLst>
              <a:ext uri="{FF2B5EF4-FFF2-40B4-BE49-F238E27FC236}">
                <a16:creationId xmlns:a16="http://schemas.microsoft.com/office/drawing/2014/main" id="{2F9B813C-42C1-94DD-E667-1EBBC4CCAA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0894" y="1263500"/>
            <a:ext cx="2176388" cy="1345109"/>
          </a:xfrm>
          <a:prstGeom prst="rect">
            <a:avLst/>
          </a:prstGeom>
        </p:spPr>
      </p:pic>
      <p:sp>
        <p:nvSpPr>
          <p:cNvPr id="15" name="Text 1">
            <a:extLst>
              <a:ext uri="{FF2B5EF4-FFF2-40B4-BE49-F238E27FC236}">
                <a16:creationId xmlns:a16="http://schemas.microsoft.com/office/drawing/2014/main" id="{43EBD2B6-8D22-9EB1-9425-775FC78BE6F8}"/>
              </a:ext>
            </a:extLst>
          </p:cNvPr>
          <p:cNvSpPr/>
          <p:nvPr/>
        </p:nvSpPr>
        <p:spPr>
          <a:xfrm>
            <a:off x="1119592" y="2766441"/>
            <a:ext cx="1578992" cy="197346"/>
          </a:xfrm>
          <a:prstGeom prst="rect">
            <a:avLst/>
          </a:prstGeom>
          <a:noFill/>
          <a:ln/>
        </p:spPr>
        <p:txBody>
          <a:bodyPr wrap="none" lIns="0" tIns="0" rIns="0" bIns="0" rtlCol="0" anchor="t"/>
          <a:lstStyle/>
          <a:p>
            <a:pPr algn="ctr">
              <a:lnSpc>
                <a:spcPts val="1531"/>
              </a:lnSpc>
            </a:pPr>
            <a:r>
              <a:rPr lang="en-US" sz="1600" b="1" dirty="0">
                <a:latin typeface="Marcellus Bold" pitchFamily="34" charset="0"/>
                <a:ea typeface="Marcellus Bold" pitchFamily="34" charset="-122"/>
                <a:cs typeface="Marcellus Bold" pitchFamily="34" charset="-120"/>
              </a:rPr>
              <a:t>Chatbots (TIVAC)</a:t>
            </a:r>
            <a:endParaRPr lang="en-US" sz="1600" dirty="0"/>
          </a:p>
        </p:txBody>
      </p:sp>
      <p:pic>
        <p:nvPicPr>
          <p:cNvPr id="16" name="Image 1" descr="preencoded.png">
            <a:extLst>
              <a:ext uri="{FF2B5EF4-FFF2-40B4-BE49-F238E27FC236}">
                <a16:creationId xmlns:a16="http://schemas.microsoft.com/office/drawing/2014/main" id="{CF1470F2-2FDE-AE72-4A9D-A3DDACD816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52919" y="1263500"/>
            <a:ext cx="2176388" cy="1345109"/>
          </a:xfrm>
          <a:prstGeom prst="rect">
            <a:avLst/>
          </a:prstGeom>
        </p:spPr>
      </p:pic>
      <p:sp>
        <p:nvSpPr>
          <p:cNvPr id="17" name="Text 2">
            <a:extLst>
              <a:ext uri="{FF2B5EF4-FFF2-40B4-BE49-F238E27FC236}">
                <a16:creationId xmlns:a16="http://schemas.microsoft.com/office/drawing/2014/main" id="{FEA9FF60-5BAD-63A7-BB77-B97E6BC54066}"/>
              </a:ext>
            </a:extLst>
          </p:cNvPr>
          <p:cNvSpPr/>
          <p:nvPr/>
        </p:nvSpPr>
        <p:spPr>
          <a:xfrm>
            <a:off x="3751617" y="2766441"/>
            <a:ext cx="1578992" cy="197346"/>
          </a:xfrm>
          <a:prstGeom prst="rect">
            <a:avLst/>
          </a:prstGeom>
          <a:noFill/>
          <a:ln/>
        </p:spPr>
        <p:txBody>
          <a:bodyPr wrap="none" lIns="0" tIns="0" rIns="0" bIns="0" rtlCol="0" anchor="t"/>
          <a:lstStyle/>
          <a:p>
            <a:pPr algn="ctr">
              <a:lnSpc>
                <a:spcPts val="1531"/>
              </a:lnSpc>
            </a:pPr>
            <a:r>
              <a:rPr lang="en-US" sz="1600" b="1" dirty="0">
                <a:latin typeface="Marcellus Bold" pitchFamily="34" charset="0"/>
                <a:ea typeface="Marcellus Bold" pitchFamily="34" charset="-122"/>
                <a:cs typeface="Marcellus Bold" pitchFamily="34" charset="-120"/>
              </a:rPr>
              <a:t>Reasoning</a:t>
            </a:r>
            <a:endParaRPr lang="en-US" sz="1600" dirty="0"/>
          </a:p>
        </p:txBody>
      </p:sp>
      <p:pic>
        <p:nvPicPr>
          <p:cNvPr id="18" name="Image 2" descr="preencoded.png">
            <a:extLst>
              <a:ext uri="{FF2B5EF4-FFF2-40B4-BE49-F238E27FC236}">
                <a16:creationId xmlns:a16="http://schemas.microsoft.com/office/drawing/2014/main" id="{6906BCE7-8E1A-5D7E-C9CB-47C63BA283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84944" y="1263500"/>
            <a:ext cx="2176388" cy="1345109"/>
          </a:xfrm>
          <a:prstGeom prst="rect">
            <a:avLst/>
          </a:prstGeom>
        </p:spPr>
      </p:pic>
      <p:sp>
        <p:nvSpPr>
          <p:cNvPr id="19" name="Text 3">
            <a:extLst>
              <a:ext uri="{FF2B5EF4-FFF2-40B4-BE49-F238E27FC236}">
                <a16:creationId xmlns:a16="http://schemas.microsoft.com/office/drawing/2014/main" id="{B158A6F8-27AA-438C-EB59-C3AEF9E94381}"/>
              </a:ext>
            </a:extLst>
          </p:cNvPr>
          <p:cNvSpPr/>
          <p:nvPr/>
        </p:nvSpPr>
        <p:spPr>
          <a:xfrm>
            <a:off x="6383642" y="2766441"/>
            <a:ext cx="1578992" cy="197346"/>
          </a:xfrm>
          <a:prstGeom prst="rect">
            <a:avLst/>
          </a:prstGeom>
          <a:noFill/>
          <a:ln/>
        </p:spPr>
        <p:txBody>
          <a:bodyPr wrap="none" lIns="0" tIns="0" rIns="0" bIns="0" rtlCol="0" anchor="t"/>
          <a:lstStyle/>
          <a:p>
            <a:pPr algn="ctr">
              <a:lnSpc>
                <a:spcPts val="1531"/>
              </a:lnSpc>
            </a:pPr>
            <a:r>
              <a:rPr lang="en-US" sz="1600" b="1" dirty="0">
                <a:latin typeface="Marcellus Bold" pitchFamily="34" charset="0"/>
                <a:ea typeface="Marcellus Bold" pitchFamily="34" charset="-122"/>
                <a:cs typeface="Marcellus Bold" pitchFamily="34" charset="-120"/>
              </a:rPr>
              <a:t>AI Agents</a:t>
            </a:r>
            <a:endParaRPr lang="en-US" sz="1600" dirty="0"/>
          </a:p>
        </p:txBody>
      </p:sp>
      <p:pic>
        <p:nvPicPr>
          <p:cNvPr id="20" name="Image 3" descr="preencoded.png">
            <a:extLst>
              <a:ext uri="{FF2B5EF4-FFF2-40B4-BE49-F238E27FC236}">
                <a16:creationId xmlns:a16="http://schemas.microsoft.com/office/drawing/2014/main" id="{DF461C7C-6F3F-AE4B-0005-B1781C0AF72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36906" y="3342703"/>
            <a:ext cx="2176388" cy="1345109"/>
          </a:xfrm>
          <a:prstGeom prst="rect">
            <a:avLst/>
          </a:prstGeom>
        </p:spPr>
      </p:pic>
      <p:sp>
        <p:nvSpPr>
          <p:cNvPr id="21" name="Text 4">
            <a:extLst>
              <a:ext uri="{FF2B5EF4-FFF2-40B4-BE49-F238E27FC236}">
                <a16:creationId xmlns:a16="http://schemas.microsoft.com/office/drawing/2014/main" id="{15745F15-DD57-4959-3396-9F2C16847397}"/>
              </a:ext>
            </a:extLst>
          </p:cNvPr>
          <p:cNvSpPr/>
          <p:nvPr/>
        </p:nvSpPr>
        <p:spPr>
          <a:xfrm>
            <a:off x="2435604" y="4845644"/>
            <a:ext cx="1578992" cy="197346"/>
          </a:xfrm>
          <a:prstGeom prst="rect">
            <a:avLst/>
          </a:prstGeom>
          <a:noFill/>
          <a:ln/>
        </p:spPr>
        <p:txBody>
          <a:bodyPr wrap="none" lIns="0" tIns="0" rIns="0" bIns="0" rtlCol="0" anchor="t"/>
          <a:lstStyle/>
          <a:p>
            <a:pPr algn="ctr">
              <a:lnSpc>
                <a:spcPts val="1531"/>
              </a:lnSpc>
            </a:pPr>
            <a:r>
              <a:rPr lang="en-US" sz="1600" b="1" dirty="0">
                <a:latin typeface="Marcellus Bold" pitchFamily="34" charset="0"/>
                <a:ea typeface="Marcellus Bold" pitchFamily="34" charset="-122"/>
                <a:cs typeface="Marcellus Bold" pitchFamily="34" charset="-120"/>
              </a:rPr>
              <a:t>Innovators</a:t>
            </a:r>
            <a:endParaRPr lang="en-US" sz="1600" dirty="0"/>
          </a:p>
        </p:txBody>
      </p:sp>
      <p:pic>
        <p:nvPicPr>
          <p:cNvPr id="22" name="Image 4" descr="preencoded.png">
            <a:extLst>
              <a:ext uri="{FF2B5EF4-FFF2-40B4-BE49-F238E27FC236}">
                <a16:creationId xmlns:a16="http://schemas.microsoft.com/office/drawing/2014/main" id="{1F41EDF2-B445-29F6-65EC-56B39D71F5E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68932" y="3342703"/>
            <a:ext cx="2176388" cy="1345109"/>
          </a:xfrm>
          <a:prstGeom prst="rect">
            <a:avLst/>
          </a:prstGeom>
        </p:spPr>
      </p:pic>
      <p:sp>
        <p:nvSpPr>
          <p:cNvPr id="23" name="Text 5">
            <a:extLst>
              <a:ext uri="{FF2B5EF4-FFF2-40B4-BE49-F238E27FC236}">
                <a16:creationId xmlns:a16="http://schemas.microsoft.com/office/drawing/2014/main" id="{4088775A-3E61-3D17-0666-0F338EFB6F11}"/>
              </a:ext>
            </a:extLst>
          </p:cNvPr>
          <p:cNvSpPr/>
          <p:nvPr/>
        </p:nvSpPr>
        <p:spPr>
          <a:xfrm>
            <a:off x="5067630" y="4845644"/>
            <a:ext cx="1578992" cy="197346"/>
          </a:xfrm>
          <a:prstGeom prst="rect">
            <a:avLst/>
          </a:prstGeom>
          <a:noFill/>
          <a:ln/>
        </p:spPr>
        <p:txBody>
          <a:bodyPr wrap="none" lIns="0" tIns="0" rIns="0" bIns="0" rtlCol="0" anchor="t"/>
          <a:lstStyle/>
          <a:p>
            <a:pPr algn="ctr">
              <a:lnSpc>
                <a:spcPts val="1531"/>
              </a:lnSpc>
            </a:pPr>
            <a:r>
              <a:rPr lang="en-US" sz="1600" b="1" dirty="0">
                <a:latin typeface="Marcellus Bold" pitchFamily="34" charset="0"/>
                <a:ea typeface="Marcellus Bold" pitchFamily="34" charset="-122"/>
                <a:cs typeface="Marcellus Bold" pitchFamily="34" charset="-120"/>
              </a:rPr>
              <a:t>Organization</a:t>
            </a:r>
            <a:endParaRPr lang="en-US" sz="1600" dirty="0"/>
          </a:p>
        </p:txBody>
      </p:sp>
    </p:spTree>
    <p:extLst>
      <p:ext uri="{BB962C8B-B14F-4D97-AF65-F5344CB8AC3E}">
        <p14:creationId xmlns:p14="http://schemas.microsoft.com/office/powerpoint/2010/main" val="1594623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5000" y="0"/>
            <a:ext cx="3429000" cy="5143500"/>
          </a:xfrm>
          <a:prstGeom prst="rect">
            <a:avLst/>
          </a:prstGeom>
        </p:spPr>
      </p:pic>
      <p:pic>
        <p:nvPicPr>
          <p:cNvPr id="4" name="Image 0" descr="preencoded.png">
            <a:extLst>
              <a:ext uri="{FF2B5EF4-FFF2-40B4-BE49-F238E27FC236}">
                <a16:creationId xmlns:a16="http://schemas.microsoft.com/office/drawing/2014/main" id="{3D77AAF2-8D63-3B3A-65D7-FBEB07796C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4867" y="694001"/>
            <a:ext cx="2156445" cy="1332756"/>
          </a:xfrm>
          <a:prstGeom prst="rect">
            <a:avLst/>
          </a:prstGeom>
        </p:spPr>
      </p:pic>
      <p:sp>
        <p:nvSpPr>
          <p:cNvPr id="5" name="Text 1">
            <a:extLst>
              <a:ext uri="{FF2B5EF4-FFF2-40B4-BE49-F238E27FC236}">
                <a16:creationId xmlns:a16="http://schemas.microsoft.com/office/drawing/2014/main" id="{2F3C86B7-B025-7F7B-36DE-282B08187AB4}"/>
              </a:ext>
            </a:extLst>
          </p:cNvPr>
          <p:cNvSpPr/>
          <p:nvPr/>
        </p:nvSpPr>
        <p:spPr>
          <a:xfrm>
            <a:off x="84088" y="2166581"/>
            <a:ext cx="2237929" cy="279648"/>
          </a:xfrm>
          <a:prstGeom prst="rect">
            <a:avLst/>
          </a:prstGeom>
          <a:noFill/>
          <a:ln/>
        </p:spPr>
        <p:txBody>
          <a:bodyPr wrap="none" lIns="0" tIns="0" rIns="0" bIns="0" rtlCol="0" anchor="t"/>
          <a:lstStyle/>
          <a:p>
            <a:pPr algn="ctr">
              <a:lnSpc>
                <a:spcPts val="2188"/>
              </a:lnSpc>
            </a:pPr>
            <a:r>
              <a:rPr lang="en-US" sz="1750" b="1" dirty="0">
                <a:latin typeface="Marcellus Bold" pitchFamily="34" charset="0"/>
                <a:ea typeface="Marcellus Bold" pitchFamily="34" charset="-122"/>
                <a:cs typeface="Marcellus Bold" pitchFamily="34" charset="-120"/>
              </a:rPr>
              <a:t>Sales</a:t>
            </a:r>
            <a:endParaRPr lang="en-US" sz="1750" dirty="0"/>
          </a:p>
        </p:txBody>
      </p:sp>
      <p:pic>
        <p:nvPicPr>
          <p:cNvPr id="6" name="Image 1" descr="preencoded.png">
            <a:extLst>
              <a:ext uri="{FF2B5EF4-FFF2-40B4-BE49-F238E27FC236}">
                <a16:creationId xmlns:a16="http://schemas.microsoft.com/office/drawing/2014/main" id="{E9BC4D91-1418-F7BB-59FA-9AF337D8B4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29001" y="694001"/>
            <a:ext cx="2156519" cy="1332830"/>
          </a:xfrm>
          <a:prstGeom prst="rect">
            <a:avLst/>
          </a:prstGeom>
        </p:spPr>
      </p:pic>
      <p:sp>
        <p:nvSpPr>
          <p:cNvPr id="7" name="Text 2">
            <a:extLst>
              <a:ext uri="{FF2B5EF4-FFF2-40B4-BE49-F238E27FC236}">
                <a16:creationId xmlns:a16="http://schemas.microsoft.com/office/drawing/2014/main" id="{A96C1883-B217-68FF-5E64-2C78BB7F6472}"/>
              </a:ext>
            </a:extLst>
          </p:cNvPr>
          <p:cNvSpPr/>
          <p:nvPr/>
        </p:nvSpPr>
        <p:spPr>
          <a:xfrm>
            <a:off x="3388296" y="2166655"/>
            <a:ext cx="2237929" cy="279648"/>
          </a:xfrm>
          <a:prstGeom prst="rect">
            <a:avLst/>
          </a:prstGeom>
          <a:noFill/>
          <a:ln/>
        </p:spPr>
        <p:txBody>
          <a:bodyPr wrap="none" lIns="0" tIns="0" rIns="0" bIns="0" rtlCol="0" anchor="t"/>
          <a:lstStyle/>
          <a:p>
            <a:pPr algn="ctr">
              <a:lnSpc>
                <a:spcPts val="2188"/>
              </a:lnSpc>
            </a:pPr>
            <a:r>
              <a:rPr lang="en-US" sz="1750" b="1" dirty="0">
                <a:latin typeface="Marcellus Bold" pitchFamily="34" charset="0"/>
                <a:ea typeface="Marcellus Bold" pitchFamily="34" charset="-122"/>
                <a:cs typeface="Marcellus Bold" pitchFamily="34" charset="-120"/>
              </a:rPr>
              <a:t>Service</a:t>
            </a:r>
            <a:endParaRPr lang="en-US" sz="1750" dirty="0"/>
          </a:p>
        </p:txBody>
      </p:sp>
      <p:pic>
        <p:nvPicPr>
          <p:cNvPr id="8" name="Image 2" descr="preencoded.png">
            <a:extLst>
              <a:ext uri="{FF2B5EF4-FFF2-40B4-BE49-F238E27FC236}">
                <a16:creationId xmlns:a16="http://schemas.microsoft.com/office/drawing/2014/main" id="{B5F410CE-644E-1CEC-67CD-CB7B2DD156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4867" y="2781985"/>
            <a:ext cx="2156445" cy="1332756"/>
          </a:xfrm>
          <a:prstGeom prst="rect">
            <a:avLst/>
          </a:prstGeom>
        </p:spPr>
      </p:pic>
      <p:sp>
        <p:nvSpPr>
          <p:cNvPr id="9" name="Text 3">
            <a:extLst>
              <a:ext uri="{FF2B5EF4-FFF2-40B4-BE49-F238E27FC236}">
                <a16:creationId xmlns:a16="http://schemas.microsoft.com/office/drawing/2014/main" id="{CBC90C25-CDED-6DBE-354D-52B57B4B494B}"/>
              </a:ext>
            </a:extLst>
          </p:cNvPr>
          <p:cNvSpPr/>
          <p:nvPr/>
        </p:nvSpPr>
        <p:spPr>
          <a:xfrm>
            <a:off x="84088" y="4254565"/>
            <a:ext cx="2237929" cy="279648"/>
          </a:xfrm>
          <a:prstGeom prst="rect">
            <a:avLst/>
          </a:prstGeom>
          <a:noFill/>
          <a:ln/>
        </p:spPr>
        <p:txBody>
          <a:bodyPr wrap="none" lIns="0" tIns="0" rIns="0" bIns="0" rtlCol="0" anchor="t"/>
          <a:lstStyle/>
          <a:p>
            <a:pPr algn="ctr">
              <a:lnSpc>
                <a:spcPts val="2188"/>
              </a:lnSpc>
            </a:pPr>
            <a:r>
              <a:rPr lang="en-US" sz="1750" b="1" dirty="0">
                <a:latin typeface="Marcellus Bold" pitchFamily="34" charset="0"/>
                <a:ea typeface="Marcellus Bold" pitchFamily="34" charset="-122"/>
                <a:cs typeface="Marcellus Bold" pitchFamily="34" charset="-120"/>
              </a:rPr>
              <a:t>Support</a:t>
            </a:r>
            <a:endParaRPr lang="en-US" sz="1750" dirty="0"/>
          </a:p>
        </p:txBody>
      </p:sp>
      <p:pic>
        <p:nvPicPr>
          <p:cNvPr id="10" name="Image 3" descr="preencoded.png">
            <a:extLst>
              <a:ext uri="{FF2B5EF4-FFF2-40B4-BE49-F238E27FC236}">
                <a16:creationId xmlns:a16="http://schemas.microsoft.com/office/drawing/2014/main" id="{CAEF71A0-FEA1-B91F-7C1B-03E1BAF0B57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29001" y="2781984"/>
            <a:ext cx="2156519" cy="1332830"/>
          </a:xfrm>
          <a:prstGeom prst="rect">
            <a:avLst/>
          </a:prstGeom>
        </p:spPr>
      </p:pic>
      <p:sp>
        <p:nvSpPr>
          <p:cNvPr id="11" name="Text 4">
            <a:extLst>
              <a:ext uri="{FF2B5EF4-FFF2-40B4-BE49-F238E27FC236}">
                <a16:creationId xmlns:a16="http://schemas.microsoft.com/office/drawing/2014/main" id="{7214DC82-C15C-8B00-8A8E-1B90576402AB}"/>
              </a:ext>
            </a:extLst>
          </p:cNvPr>
          <p:cNvSpPr/>
          <p:nvPr/>
        </p:nvSpPr>
        <p:spPr>
          <a:xfrm>
            <a:off x="3388296" y="4254639"/>
            <a:ext cx="2237929" cy="279648"/>
          </a:xfrm>
          <a:prstGeom prst="rect">
            <a:avLst/>
          </a:prstGeom>
          <a:noFill/>
          <a:ln/>
        </p:spPr>
        <p:txBody>
          <a:bodyPr wrap="none" lIns="0" tIns="0" rIns="0" bIns="0" rtlCol="0" anchor="t"/>
          <a:lstStyle/>
          <a:p>
            <a:pPr algn="ctr">
              <a:lnSpc>
                <a:spcPts val="2188"/>
              </a:lnSpc>
            </a:pPr>
            <a:r>
              <a:rPr lang="en-US" sz="1750" b="1" dirty="0">
                <a:latin typeface="Marcellus Bold" pitchFamily="34" charset="0"/>
                <a:ea typeface="Marcellus Bold" pitchFamily="34" charset="-122"/>
                <a:cs typeface="Marcellus Bold" pitchFamily="34" charset="-120"/>
              </a:rPr>
              <a:t>Marketing</a:t>
            </a:r>
            <a:endParaRPr lang="en-US" sz="1750" dirty="0"/>
          </a:p>
        </p:txBody>
      </p:sp>
      <p:pic>
        <p:nvPicPr>
          <p:cNvPr id="14" name="Picture 13" descr="A computer screen with a robot on it&#10;&#10;AI-generated content may be incorrect.">
            <a:extLst>
              <a:ext uri="{FF2B5EF4-FFF2-40B4-BE49-F238E27FC236}">
                <a16:creationId xmlns:a16="http://schemas.microsoft.com/office/drawing/2014/main" id="{29DC283B-5A02-DDDE-B652-710ADF8674D6}"/>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091433" y="1721980"/>
            <a:ext cx="1556632" cy="1394690"/>
          </a:xfrm>
          <a:prstGeom prst="rect">
            <a:avLst/>
          </a:prstGeom>
          <a:effectLst>
            <a:softEdge rad="97446"/>
          </a:effectLst>
        </p:spPr>
      </p:pic>
    </p:spTree>
    <p:extLst>
      <p:ext uri="{BB962C8B-B14F-4D97-AF65-F5344CB8AC3E}">
        <p14:creationId xmlns:p14="http://schemas.microsoft.com/office/powerpoint/2010/main" val="391739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3" cy="1362973"/>
          </a:xfrm>
          <a:prstGeom prst="rect">
            <a:avLst/>
          </a:prstGeom>
          <a:noFill/>
          <a:ln>
            <a:noFill/>
          </a:ln>
        </p:spPr>
      </p:pic>
      <p:sp>
        <p:nvSpPr>
          <p:cNvPr id="421" name="Google Shape;421;p45"/>
          <p:cNvSpPr txBox="1">
            <a:spLocks noGrp="1"/>
          </p:cNvSpPr>
          <p:nvPr>
            <p:ph type="ctrTitle"/>
          </p:nvPr>
        </p:nvSpPr>
        <p:spPr>
          <a:xfrm>
            <a:off x="137123" y="2167906"/>
            <a:ext cx="5003899" cy="108533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990"/>
              <a:buNone/>
            </a:pPr>
            <a:r>
              <a:rPr lang="en" sz="3040" dirty="0">
                <a:solidFill>
                  <a:srgbClr val="002060"/>
                </a:solidFill>
                <a:latin typeface="Manrope ExtraBold"/>
                <a:ea typeface="Manrope ExtraBold"/>
                <a:cs typeface="Manrope ExtraBold"/>
                <a:sym typeface="Manrope ExtraBold"/>
              </a:rPr>
              <a:t>  Simply AI   </a:t>
            </a:r>
            <a:br>
              <a:rPr lang="en" sz="3040" dirty="0">
                <a:solidFill>
                  <a:srgbClr val="002060"/>
                </a:solidFill>
                <a:latin typeface="Manrope ExtraBold"/>
                <a:ea typeface="Manrope ExtraBold"/>
                <a:cs typeface="Manrope ExtraBold"/>
                <a:sym typeface="Manrope ExtraBold"/>
              </a:rPr>
            </a:br>
            <a:r>
              <a:rPr lang="en" sz="3040" dirty="0">
                <a:solidFill>
                  <a:srgbClr val="002060"/>
                </a:solidFill>
                <a:latin typeface="Manrope ExtraBold"/>
                <a:ea typeface="Manrope ExtraBold"/>
                <a:cs typeface="Manrope ExtraBold"/>
                <a:sym typeface="Manrope ExtraBold"/>
              </a:rPr>
              <a:t>  </a:t>
            </a:r>
            <a:r>
              <a:rPr lang="en" sz="3040" i="1" dirty="0">
                <a:solidFill>
                  <a:srgbClr val="002060"/>
                </a:solidFill>
                <a:latin typeface="Manrope ExtraBold"/>
                <a:ea typeface="Manrope ExtraBold"/>
                <a:cs typeface="Manrope ExtraBold"/>
                <a:sym typeface="Manrope ExtraBold"/>
              </a:rPr>
              <a:t>Your Personal Assistant</a:t>
            </a:r>
            <a:endParaRPr sz="3040" i="1" dirty="0">
              <a:solidFill>
                <a:srgbClr val="002060"/>
              </a:solidFill>
              <a:latin typeface="Manrope ExtraBold"/>
              <a:ea typeface="Manrope ExtraBold"/>
              <a:cs typeface="Manrope ExtraBold"/>
              <a:sym typeface="Manrope ExtraBold"/>
            </a:endParaRPr>
          </a:p>
        </p:txBody>
      </p:sp>
      <p:sp>
        <p:nvSpPr>
          <p:cNvPr id="422" name="Google Shape;422;p45"/>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 name="Group 8">
            <a:extLst>
              <a:ext uri="{FF2B5EF4-FFF2-40B4-BE49-F238E27FC236}">
                <a16:creationId xmlns:a16="http://schemas.microsoft.com/office/drawing/2014/main" id="{98887EDF-1759-3665-78DC-3E3DB4BA6A34}"/>
              </a:ext>
            </a:extLst>
          </p:cNvPr>
          <p:cNvGrpSpPr/>
          <p:nvPr/>
        </p:nvGrpSpPr>
        <p:grpSpPr>
          <a:xfrm>
            <a:off x="5283910" y="51029"/>
            <a:ext cx="3033198" cy="4855464"/>
            <a:chOff x="5283910" y="51029"/>
            <a:chExt cx="3033198" cy="4855464"/>
          </a:xfrm>
        </p:grpSpPr>
        <p:pic>
          <p:nvPicPr>
            <p:cNvPr id="7" name="Google Shape;441;p44">
              <a:extLst>
                <a:ext uri="{FF2B5EF4-FFF2-40B4-BE49-F238E27FC236}">
                  <a16:creationId xmlns:a16="http://schemas.microsoft.com/office/drawing/2014/main" id="{19102210-EAC9-0658-542E-CEC92F47B693}"/>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5283910" y="51029"/>
              <a:ext cx="3033198" cy="4855464"/>
            </a:xfrm>
            <a:prstGeom prst="rect">
              <a:avLst/>
            </a:prstGeom>
            <a:noFill/>
            <a:ln>
              <a:noFill/>
            </a:ln>
          </p:spPr>
        </p:pic>
        <p:pic>
          <p:nvPicPr>
            <p:cNvPr id="8" name="Picture 7" descr="A screenshot of a hotel&#10;&#10;Description automatically generated">
              <a:extLst>
                <a:ext uri="{FF2B5EF4-FFF2-40B4-BE49-F238E27FC236}">
                  <a16:creationId xmlns:a16="http://schemas.microsoft.com/office/drawing/2014/main" id="{B95097C4-3875-7CB0-30FE-6743E5E41B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69686" y="674645"/>
              <a:ext cx="2434579" cy="4032662"/>
            </a:xfrm>
            <a:prstGeom prst="rect">
              <a:avLst/>
            </a:prstGeom>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9">
          <a:extLst>
            <a:ext uri="{FF2B5EF4-FFF2-40B4-BE49-F238E27FC236}">
              <a16:creationId xmlns:a16="http://schemas.microsoft.com/office/drawing/2014/main" id="{F53C4AC1-5DA4-D26D-A7CB-EF259A5E5DA6}"/>
            </a:ext>
          </a:extLst>
        </p:cNvPr>
        <p:cNvGrpSpPr/>
        <p:nvPr/>
      </p:nvGrpSpPr>
      <p:grpSpPr>
        <a:xfrm>
          <a:off x="0" y="0"/>
          <a:ext cx="0" cy="0"/>
          <a:chOff x="0" y="0"/>
          <a:chExt cx="0" cy="0"/>
        </a:xfrm>
      </p:grpSpPr>
      <p:pic>
        <p:nvPicPr>
          <p:cNvPr id="420" name="Google Shape;420;p45">
            <a:extLst>
              <a:ext uri="{FF2B5EF4-FFF2-40B4-BE49-F238E27FC236}">
                <a16:creationId xmlns:a16="http://schemas.microsoft.com/office/drawing/2014/main" id="{324707F2-574A-0F8F-0CCA-9EA1D23D776C}"/>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3" cy="1247201"/>
          </a:xfrm>
          <a:prstGeom prst="rect">
            <a:avLst/>
          </a:prstGeom>
          <a:noFill/>
          <a:ln>
            <a:noFill/>
          </a:ln>
        </p:spPr>
      </p:pic>
      <p:sp>
        <p:nvSpPr>
          <p:cNvPr id="421" name="Google Shape;421;p45">
            <a:extLst>
              <a:ext uri="{FF2B5EF4-FFF2-40B4-BE49-F238E27FC236}">
                <a16:creationId xmlns:a16="http://schemas.microsoft.com/office/drawing/2014/main" id="{D1139441-95BE-927B-2BBB-B465CEAC0079}"/>
              </a:ext>
            </a:extLst>
          </p:cNvPr>
          <p:cNvSpPr txBox="1">
            <a:spLocks noGrp="1"/>
          </p:cNvSpPr>
          <p:nvPr>
            <p:ph type="ctrTitle"/>
          </p:nvPr>
        </p:nvSpPr>
        <p:spPr>
          <a:xfrm>
            <a:off x="13" y="313300"/>
            <a:ext cx="9082200" cy="6609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990"/>
              <a:buNone/>
            </a:pPr>
            <a:r>
              <a:rPr lang="en" sz="3040">
                <a:solidFill>
                  <a:schemeClr val="lt1"/>
                </a:solidFill>
                <a:latin typeface="Manrope ExtraBold"/>
                <a:ea typeface="Manrope ExtraBold"/>
                <a:cs typeface="Manrope ExtraBold"/>
                <a:sym typeface="Manrope ExtraBold"/>
              </a:rPr>
              <a:t>AI Technologies Evolving Rapidly</a:t>
            </a:r>
            <a:endParaRPr sz="3040">
              <a:solidFill>
                <a:schemeClr val="lt1"/>
              </a:solidFill>
              <a:latin typeface="Manrope ExtraBold"/>
              <a:ea typeface="Manrope ExtraBold"/>
              <a:cs typeface="Manrope ExtraBold"/>
              <a:sym typeface="Manrope ExtraBold"/>
            </a:endParaRPr>
          </a:p>
        </p:txBody>
      </p:sp>
      <p:sp>
        <p:nvSpPr>
          <p:cNvPr id="422" name="Google Shape;422;p45">
            <a:extLst>
              <a:ext uri="{FF2B5EF4-FFF2-40B4-BE49-F238E27FC236}">
                <a16:creationId xmlns:a16="http://schemas.microsoft.com/office/drawing/2014/main" id="{BBC58AF0-B347-580D-C91E-CDF30FB2D938}"/>
              </a:ext>
            </a:extLst>
          </p:cNvPr>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Image 0" descr="preencoded.png">
            <a:extLst>
              <a:ext uri="{FF2B5EF4-FFF2-40B4-BE49-F238E27FC236}">
                <a16:creationId xmlns:a16="http://schemas.microsoft.com/office/drawing/2014/main" id="{5F6195A2-E7AA-FC93-56C6-665DAEB287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6229" y="1361974"/>
            <a:ext cx="6709768" cy="3666753"/>
          </a:xfrm>
          <a:prstGeom prst="rect">
            <a:avLst/>
          </a:prstGeom>
        </p:spPr>
      </p:pic>
    </p:spTree>
    <p:extLst>
      <p:ext uri="{BB962C8B-B14F-4D97-AF65-F5344CB8AC3E}">
        <p14:creationId xmlns:p14="http://schemas.microsoft.com/office/powerpoint/2010/main" val="4142033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9">
          <a:extLst>
            <a:ext uri="{FF2B5EF4-FFF2-40B4-BE49-F238E27FC236}">
              <a16:creationId xmlns:a16="http://schemas.microsoft.com/office/drawing/2014/main" id="{302A753C-9E42-BC4F-00C3-C53528CBAF81}"/>
            </a:ext>
          </a:extLst>
        </p:cNvPr>
        <p:cNvGrpSpPr/>
        <p:nvPr/>
      </p:nvGrpSpPr>
      <p:grpSpPr>
        <a:xfrm>
          <a:off x="0" y="0"/>
          <a:ext cx="0" cy="0"/>
          <a:chOff x="0" y="0"/>
          <a:chExt cx="0" cy="0"/>
        </a:xfrm>
      </p:grpSpPr>
      <p:pic>
        <p:nvPicPr>
          <p:cNvPr id="420" name="Google Shape;420;p45">
            <a:extLst>
              <a:ext uri="{FF2B5EF4-FFF2-40B4-BE49-F238E27FC236}">
                <a16:creationId xmlns:a16="http://schemas.microsoft.com/office/drawing/2014/main" id="{EAF982C2-7003-9D5A-AC82-DA50C8D97D7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3" cy="1247201"/>
          </a:xfrm>
          <a:prstGeom prst="rect">
            <a:avLst/>
          </a:prstGeom>
          <a:noFill/>
          <a:ln>
            <a:noFill/>
          </a:ln>
        </p:spPr>
      </p:pic>
      <p:sp>
        <p:nvSpPr>
          <p:cNvPr id="421" name="Google Shape;421;p45">
            <a:extLst>
              <a:ext uri="{FF2B5EF4-FFF2-40B4-BE49-F238E27FC236}">
                <a16:creationId xmlns:a16="http://schemas.microsoft.com/office/drawing/2014/main" id="{1E0A6FA0-5DB4-CCEF-A4CB-04C5D3EF0956}"/>
              </a:ext>
            </a:extLst>
          </p:cNvPr>
          <p:cNvSpPr txBox="1">
            <a:spLocks noGrp="1"/>
          </p:cNvSpPr>
          <p:nvPr>
            <p:ph type="ctrTitle"/>
          </p:nvPr>
        </p:nvSpPr>
        <p:spPr>
          <a:xfrm>
            <a:off x="13" y="313300"/>
            <a:ext cx="9082200" cy="6609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990"/>
              <a:buNone/>
            </a:pPr>
            <a:r>
              <a:rPr lang="en" sz="3040" dirty="0">
                <a:solidFill>
                  <a:schemeClr val="lt1"/>
                </a:solidFill>
                <a:latin typeface="Manrope ExtraBold"/>
                <a:ea typeface="Manrope ExtraBold"/>
                <a:cs typeface="Manrope ExtraBold"/>
                <a:sym typeface="Manrope ExtraBold"/>
              </a:rPr>
              <a:t>New Headshot Anyone?!</a:t>
            </a:r>
            <a:endParaRPr sz="3040" dirty="0">
              <a:solidFill>
                <a:schemeClr val="lt1"/>
              </a:solidFill>
              <a:latin typeface="Manrope ExtraBold"/>
              <a:ea typeface="Manrope ExtraBold"/>
              <a:cs typeface="Manrope ExtraBold"/>
              <a:sym typeface="Manrope ExtraBold"/>
            </a:endParaRPr>
          </a:p>
        </p:txBody>
      </p:sp>
      <p:sp>
        <p:nvSpPr>
          <p:cNvPr id="422" name="Google Shape;422;p45">
            <a:extLst>
              <a:ext uri="{FF2B5EF4-FFF2-40B4-BE49-F238E27FC236}">
                <a16:creationId xmlns:a16="http://schemas.microsoft.com/office/drawing/2014/main" id="{1AC6919D-F245-DD7E-A37B-177D19B3774C}"/>
              </a:ext>
            </a:extLst>
          </p:cNvPr>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Image 0" descr="preencoded.png">
            <a:extLst>
              <a:ext uri="{FF2B5EF4-FFF2-40B4-BE49-F238E27FC236}">
                <a16:creationId xmlns:a16="http://schemas.microsoft.com/office/drawing/2014/main" id="{D1F07990-5EEC-DEB9-C9FE-769A555B03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6632" y="1560501"/>
            <a:ext cx="3026718" cy="3026718"/>
          </a:xfrm>
          <a:prstGeom prst="rect">
            <a:avLst/>
          </a:prstGeom>
        </p:spPr>
      </p:pic>
      <p:pic>
        <p:nvPicPr>
          <p:cNvPr id="4" name="Image 1" descr="preencoded.png">
            <a:extLst>
              <a:ext uri="{FF2B5EF4-FFF2-40B4-BE49-F238E27FC236}">
                <a16:creationId xmlns:a16="http://schemas.microsoft.com/office/drawing/2014/main" id="{41E7A4E0-D9F7-5AB4-6E95-C0CA77517D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34769" y="1560501"/>
            <a:ext cx="3026718" cy="3026718"/>
          </a:xfrm>
          <a:prstGeom prst="rect">
            <a:avLst/>
          </a:prstGeom>
        </p:spPr>
      </p:pic>
    </p:spTree>
    <p:extLst>
      <p:ext uri="{BB962C8B-B14F-4D97-AF65-F5344CB8AC3E}">
        <p14:creationId xmlns:p14="http://schemas.microsoft.com/office/powerpoint/2010/main" val="2390383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884300"/>
            <a:ext cx="9082225" cy="3259200"/>
          </a:xfrm>
          <a:prstGeom prst="rect">
            <a:avLst/>
          </a:prstGeom>
          <a:noFill/>
          <a:ln>
            <a:noFill/>
          </a:ln>
        </p:spPr>
      </p:pic>
      <p:pic>
        <p:nvPicPr>
          <p:cNvPr id="101" name="Google Shape;101;p1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2" y="0"/>
            <a:ext cx="9082225" cy="2370951"/>
          </a:xfrm>
          <a:prstGeom prst="rect">
            <a:avLst/>
          </a:prstGeom>
          <a:noFill/>
          <a:ln>
            <a:noFill/>
          </a:ln>
        </p:spPr>
      </p:pic>
      <p:sp>
        <p:nvSpPr>
          <p:cNvPr id="102" name="Google Shape;102;p16"/>
          <p:cNvSpPr/>
          <p:nvPr/>
        </p:nvSpPr>
        <p:spPr>
          <a:xfrm>
            <a:off x="403325" y="1044425"/>
            <a:ext cx="1571700" cy="2178600"/>
          </a:xfrm>
          <a:prstGeom prst="roundRect">
            <a:avLst>
              <a:gd name="adj" fmla="val 16667"/>
            </a:avLst>
          </a:pr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6"/>
          <p:cNvSpPr/>
          <p:nvPr/>
        </p:nvSpPr>
        <p:spPr>
          <a:xfrm>
            <a:off x="2094722" y="1044425"/>
            <a:ext cx="1571700" cy="2178600"/>
          </a:xfrm>
          <a:prstGeom prst="roundRect">
            <a:avLst>
              <a:gd name="adj" fmla="val 16667"/>
            </a:avLst>
          </a:pr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6"/>
          <p:cNvSpPr/>
          <p:nvPr/>
        </p:nvSpPr>
        <p:spPr>
          <a:xfrm>
            <a:off x="3786119" y="1044425"/>
            <a:ext cx="1571700" cy="2178600"/>
          </a:xfrm>
          <a:prstGeom prst="roundRect">
            <a:avLst>
              <a:gd name="adj" fmla="val 16667"/>
            </a:avLst>
          </a:pr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6"/>
          <p:cNvSpPr/>
          <p:nvPr/>
        </p:nvSpPr>
        <p:spPr>
          <a:xfrm>
            <a:off x="5477516" y="1044425"/>
            <a:ext cx="1571700" cy="2178600"/>
          </a:xfrm>
          <a:prstGeom prst="roundRect">
            <a:avLst>
              <a:gd name="adj" fmla="val 16667"/>
            </a:avLst>
          </a:pr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6"/>
          <p:cNvSpPr/>
          <p:nvPr/>
        </p:nvSpPr>
        <p:spPr>
          <a:xfrm>
            <a:off x="7168913" y="1044425"/>
            <a:ext cx="1571700" cy="2178600"/>
          </a:xfrm>
          <a:prstGeom prst="roundRect">
            <a:avLst>
              <a:gd name="adj" fmla="val 16667"/>
            </a:avLst>
          </a:pr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6"/>
          <p:cNvSpPr txBox="1"/>
          <p:nvPr/>
        </p:nvSpPr>
        <p:spPr>
          <a:xfrm>
            <a:off x="0" y="3519575"/>
            <a:ext cx="9082213" cy="67707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b="1" dirty="0">
                <a:solidFill>
                  <a:srgbClr val="670038"/>
                </a:solidFill>
                <a:latin typeface="Manrope"/>
                <a:ea typeface="Manrope"/>
                <a:cs typeface="Manrope"/>
                <a:sym typeface="Manrope"/>
              </a:rPr>
              <a:t>AI is already working in our lives</a:t>
            </a:r>
            <a:endParaRPr sz="3200" b="1" dirty="0">
              <a:solidFill>
                <a:srgbClr val="670038"/>
              </a:solidFill>
              <a:latin typeface="Manrope"/>
              <a:ea typeface="Manrope"/>
              <a:cs typeface="Manrope"/>
              <a:sym typeface="Manrope"/>
            </a:endParaRPr>
          </a:p>
        </p:txBody>
      </p:sp>
      <p:sp>
        <p:nvSpPr>
          <p:cNvPr id="108" name="Google Shape;108;p16"/>
          <p:cNvSpPr txBox="1"/>
          <p:nvPr/>
        </p:nvSpPr>
        <p:spPr>
          <a:xfrm>
            <a:off x="674075" y="2494825"/>
            <a:ext cx="10302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dk1"/>
                </a:solidFill>
                <a:latin typeface="Manrope"/>
                <a:ea typeface="Manrope"/>
                <a:cs typeface="Manrope"/>
                <a:sym typeface="Manrope"/>
              </a:rPr>
              <a:t>iPhone Face ID</a:t>
            </a:r>
            <a:endParaRPr/>
          </a:p>
        </p:txBody>
      </p:sp>
      <p:sp>
        <p:nvSpPr>
          <p:cNvPr id="109" name="Google Shape;109;p16"/>
          <p:cNvSpPr txBox="1"/>
          <p:nvPr/>
        </p:nvSpPr>
        <p:spPr>
          <a:xfrm>
            <a:off x="4224419" y="2610325"/>
            <a:ext cx="6951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dk1"/>
                </a:solidFill>
                <a:latin typeface="Manrope"/>
                <a:ea typeface="Manrope"/>
                <a:cs typeface="Manrope"/>
                <a:sym typeface="Manrope"/>
              </a:rPr>
              <a:t>Alexa</a:t>
            </a:r>
            <a:endParaRPr/>
          </a:p>
        </p:txBody>
      </p:sp>
      <p:sp>
        <p:nvSpPr>
          <p:cNvPr id="110" name="Google Shape;110;p16"/>
          <p:cNvSpPr txBox="1"/>
          <p:nvPr/>
        </p:nvSpPr>
        <p:spPr>
          <a:xfrm>
            <a:off x="2433572" y="2494825"/>
            <a:ext cx="894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dk1"/>
                </a:solidFill>
                <a:latin typeface="Manrope"/>
                <a:ea typeface="Manrope"/>
                <a:cs typeface="Manrope"/>
                <a:sym typeface="Manrope"/>
              </a:rPr>
              <a:t>Google Maps</a:t>
            </a:r>
            <a:endParaRPr/>
          </a:p>
        </p:txBody>
      </p:sp>
      <p:sp>
        <p:nvSpPr>
          <p:cNvPr id="111" name="Google Shape;111;p16"/>
          <p:cNvSpPr txBox="1"/>
          <p:nvPr/>
        </p:nvSpPr>
        <p:spPr>
          <a:xfrm>
            <a:off x="5884916" y="2610325"/>
            <a:ext cx="7569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dk1"/>
                </a:solidFill>
                <a:latin typeface="Manrope"/>
                <a:ea typeface="Manrope"/>
                <a:cs typeface="Manrope"/>
                <a:sym typeface="Manrope"/>
              </a:rPr>
              <a:t>Nest</a:t>
            </a:r>
            <a:endParaRPr/>
          </a:p>
        </p:txBody>
      </p:sp>
      <p:sp>
        <p:nvSpPr>
          <p:cNvPr id="112" name="Google Shape;112;p16"/>
          <p:cNvSpPr txBox="1"/>
          <p:nvPr/>
        </p:nvSpPr>
        <p:spPr>
          <a:xfrm>
            <a:off x="7522313" y="2610325"/>
            <a:ext cx="8649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dk1"/>
                </a:solidFill>
                <a:latin typeface="Manrope"/>
                <a:ea typeface="Manrope"/>
                <a:cs typeface="Manrope"/>
                <a:sym typeface="Manrope"/>
              </a:rPr>
              <a:t>Netflix</a:t>
            </a:r>
            <a:endParaRPr>
              <a:solidFill>
                <a:schemeClr val="dk1"/>
              </a:solidFill>
              <a:latin typeface="Manrope"/>
              <a:ea typeface="Manrope"/>
              <a:cs typeface="Manrope"/>
              <a:sym typeface="Manrope"/>
            </a:endParaRPr>
          </a:p>
        </p:txBody>
      </p:sp>
      <p:sp>
        <p:nvSpPr>
          <p:cNvPr id="113" name="Google Shape;113;p16"/>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4" name="Google Shape;114;p1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816374" y="1576713"/>
            <a:ext cx="893999" cy="599963"/>
          </a:xfrm>
          <a:prstGeom prst="rect">
            <a:avLst/>
          </a:prstGeom>
          <a:noFill/>
          <a:ln>
            <a:noFill/>
          </a:ln>
        </p:spPr>
      </p:pic>
      <p:pic>
        <p:nvPicPr>
          <p:cNvPr id="115" name="Google Shape;115;p16"/>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4193525" y="1498250"/>
            <a:ext cx="756900" cy="756900"/>
          </a:xfrm>
          <a:prstGeom prst="rect">
            <a:avLst/>
          </a:prstGeom>
          <a:noFill/>
          <a:ln>
            <a:noFill/>
          </a:ln>
        </p:spPr>
      </p:pic>
      <p:pic>
        <p:nvPicPr>
          <p:cNvPr id="116" name="Google Shape;116;p16"/>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2621700" y="1506050"/>
            <a:ext cx="517751" cy="743055"/>
          </a:xfrm>
          <a:prstGeom prst="rect">
            <a:avLst/>
          </a:prstGeom>
          <a:noFill/>
          <a:ln>
            <a:noFill/>
          </a:ln>
        </p:spPr>
      </p:pic>
      <p:pic>
        <p:nvPicPr>
          <p:cNvPr id="117" name="Google Shape;117;p16"/>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841625" y="1529150"/>
            <a:ext cx="695100" cy="695100"/>
          </a:xfrm>
          <a:prstGeom prst="rect">
            <a:avLst/>
          </a:prstGeom>
          <a:noFill/>
          <a:ln>
            <a:noFill/>
          </a:ln>
        </p:spPr>
      </p:pic>
      <p:pic>
        <p:nvPicPr>
          <p:cNvPr id="118" name="Google Shape;118;p16"/>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7763262" y="1529150"/>
            <a:ext cx="383026" cy="6951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9">
          <a:extLst>
            <a:ext uri="{FF2B5EF4-FFF2-40B4-BE49-F238E27FC236}">
              <a16:creationId xmlns:a16="http://schemas.microsoft.com/office/drawing/2014/main" id="{FE1DF961-3B16-504C-EC9C-259314417F85}"/>
            </a:ext>
          </a:extLst>
        </p:cNvPr>
        <p:cNvGrpSpPr/>
        <p:nvPr/>
      </p:nvGrpSpPr>
      <p:grpSpPr>
        <a:xfrm>
          <a:off x="0" y="0"/>
          <a:ext cx="0" cy="0"/>
          <a:chOff x="0" y="0"/>
          <a:chExt cx="0" cy="0"/>
        </a:xfrm>
      </p:grpSpPr>
      <p:pic>
        <p:nvPicPr>
          <p:cNvPr id="420" name="Google Shape;420;p45">
            <a:extLst>
              <a:ext uri="{FF2B5EF4-FFF2-40B4-BE49-F238E27FC236}">
                <a16:creationId xmlns:a16="http://schemas.microsoft.com/office/drawing/2014/main" id="{1F19DA11-2689-FEBE-629D-22F562E7832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3" cy="1247201"/>
          </a:xfrm>
          <a:prstGeom prst="rect">
            <a:avLst/>
          </a:prstGeom>
          <a:noFill/>
          <a:ln>
            <a:noFill/>
          </a:ln>
        </p:spPr>
      </p:pic>
      <p:sp>
        <p:nvSpPr>
          <p:cNvPr id="421" name="Google Shape;421;p45">
            <a:extLst>
              <a:ext uri="{FF2B5EF4-FFF2-40B4-BE49-F238E27FC236}">
                <a16:creationId xmlns:a16="http://schemas.microsoft.com/office/drawing/2014/main" id="{78483665-63D2-6FD3-F86B-192707ADDAA1}"/>
              </a:ext>
            </a:extLst>
          </p:cNvPr>
          <p:cNvSpPr txBox="1">
            <a:spLocks noGrp="1"/>
          </p:cNvSpPr>
          <p:nvPr>
            <p:ph type="ctrTitle"/>
          </p:nvPr>
        </p:nvSpPr>
        <p:spPr>
          <a:xfrm>
            <a:off x="13" y="313300"/>
            <a:ext cx="9082200" cy="6609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990"/>
              <a:buNone/>
            </a:pPr>
            <a:r>
              <a:rPr lang="en" sz="3040" dirty="0">
                <a:solidFill>
                  <a:schemeClr val="lt1"/>
                </a:solidFill>
                <a:latin typeface="Manrope ExtraBold"/>
                <a:ea typeface="Manrope ExtraBold"/>
                <a:cs typeface="Manrope ExtraBold"/>
                <a:sym typeface="Manrope ExtraBold"/>
              </a:rPr>
              <a:t>AI Will Revolutionize Audio Computing</a:t>
            </a:r>
            <a:endParaRPr sz="3040" dirty="0">
              <a:solidFill>
                <a:schemeClr val="lt1"/>
              </a:solidFill>
              <a:latin typeface="Manrope ExtraBold"/>
              <a:ea typeface="Manrope ExtraBold"/>
              <a:cs typeface="Manrope ExtraBold"/>
              <a:sym typeface="Manrope ExtraBold"/>
            </a:endParaRPr>
          </a:p>
        </p:txBody>
      </p:sp>
      <p:sp>
        <p:nvSpPr>
          <p:cNvPr id="422" name="Google Shape;422;p45">
            <a:extLst>
              <a:ext uri="{FF2B5EF4-FFF2-40B4-BE49-F238E27FC236}">
                <a16:creationId xmlns:a16="http://schemas.microsoft.com/office/drawing/2014/main" id="{999DD88C-441D-80DC-D344-34FAF2DAF914}"/>
              </a:ext>
            </a:extLst>
          </p:cNvPr>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 name="Picture 6" descr="A cellphone with a white screen&#10;&#10;AI-generated content may be incorrect.">
            <a:extLst>
              <a:ext uri="{FF2B5EF4-FFF2-40B4-BE49-F238E27FC236}">
                <a16:creationId xmlns:a16="http://schemas.microsoft.com/office/drawing/2014/main" id="{99E01AAA-7450-3353-9DD8-5CBE4774229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573517" y="1240992"/>
            <a:ext cx="2091559" cy="3902509"/>
          </a:xfrm>
          <a:prstGeom prst="rect">
            <a:avLst/>
          </a:prstGeom>
        </p:spPr>
      </p:pic>
    </p:spTree>
    <p:extLst>
      <p:ext uri="{BB962C8B-B14F-4D97-AF65-F5344CB8AC3E}">
        <p14:creationId xmlns:p14="http://schemas.microsoft.com/office/powerpoint/2010/main" val="3640151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9">
          <a:extLst>
            <a:ext uri="{FF2B5EF4-FFF2-40B4-BE49-F238E27FC236}">
              <a16:creationId xmlns:a16="http://schemas.microsoft.com/office/drawing/2014/main" id="{02CEC452-98D8-A9FA-3890-1D86B5F30B92}"/>
            </a:ext>
          </a:extLst>
        </p:cNvPr>
        <p:cNvGrpSpPr/>
        <p:nvPr/>
      </p:nvGrpSpPr>
      <p:grpSpPr>
        <a:xfrm>
          <a:off x="0" y="0"/>
          <a:ext cx="0" cy="0"/>
          <a:chOff x="0" y="0"/>
          <a:chExt cx="0" cy="0"/>
        </a:xfrm>
      </p:grpSpPr>
      <p:pic>
        <p:nvPicPr>
          <p:cNvPr id="420" name="Google Shape;420;p45">
            <a:extLst>
              <a:ext uri="{FF2B5EF4-FFF2-40B4-BE49-F238E27FC236}">
                <a16:creationId xmlns:a16="http://schemas.microsoft.com/office/drawing/2014/main" id="{25A1A151-A1E5-6208-44C3-07C48AC7B296}"/>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0" y="1"/>
            <a:ext cx="9144003" cy="974200"/>
          </a:xfrm>
          <a:prstGeom prst="rect">
            <a:avLst/>
          </a:prstGeom>
          <a:noFill/>
          <a:ln>
            <a:noFill/>
          </a:ln>
        </p:spPr>
      </p:pic>
      <p:sp>
        <p:nvSpPr>
          <p:cNvPr id="421" name="Google Shape;421;p45">
            <a:extLst>
              <a:ext uri="{FF2B5EF4-FFF2-40B4-BE49-F238E27FC236}">
                <a16:creationId xmlns:a16="http://schemas.microsoft.com/office/drawing/2014/main" id="{8807ED42-F62C-4A62-8EA0-F7A3A95EFD2D}"/>
              </a:ext>
            </a:extLst>
          </p:cNvPr>
          <p:cNvSpPr txBox="1">
            <a:spLocks noGrp="1"/>
          </p:cNvSpPr>
          <p:nvPr>
            <p:ph type="ctrTitle"/>
          </p:nvPr>
        </p:nvSpPr>
        <p:spPr>
          <a:xfrm>
            <a:off x="25" y="156651"/>
            <a:ext cx="9082200" cy="6609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990"/>
              <a:buNone/>
            </a:pPr>
            <a:r>
              <a:rPr lang="en" sz="3040" dirty="0">
                <a:solidFill>
                  <a:schemeClr val="lt1"/>
                </a:solidFill>
                <a:latin typeface="Manrope ExtraBold"/>
                <a:ea typeface="Manrope ExtraBold"/>
                <a:cs typeface="Manrope ExtraBold"/>
                <a:sym typeface="Manrope ExtraBold"/>
              </a:rPr>
              <a:t>AI Will Revolutionize Audio Computing</a:t>
            </a:r>
            <a:endParaRPr sz="3040" dirty="0">
              <a:solidFill>
                <a:schemeClr val="lt1"/>
              </a:solidFill>
              <a:latin typeface="Manrope ExtraBold"/>
              <a:ea typeface="Manrope ExtraBold"/>
              <a:cs typeface="Manrope ExtraBold"/>
              <a:sym typeface="Manrope ExtraBold"/>
            </a:endParaRPr>
          </a:p>
        </p:txBody>
      </p:sp>
      <p:sp>
        <p:nvSpPr>
          <p:cNvPr id="422" name="Google Shape;422;p45">
            <a:extLst>
              <a:ext uri="{FF2B5EF4-FFF2-40B4-BE49-F238E27FC236}">
                <a16:creationId xmlns:a16="http://schemas.microsoft.com/office/drawing/2014/main" id="{FA1BB78E-9750-88C3-88B1-294BC781A608}"/>
              </a:ext>
            </a:extLst>
          </p:cNvPr>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Google Shape;478;p50">
            <a:extLst>
              <a:ext uri="{FF2B5EF4-FFF2-40B4-BE49-F238E27FC236}">
                <a16:creationId xmlns:a16="http://schemas.microsoft.com/office/drawing/2014/main" id="{753A3C83-64AD-16B8-8957-80CAB5EDBC6B}"/>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l="-12174" t="-4340" r="-1"/>
          <a:stretch/>
        </p:blipFill>
        <p:spPr>
          <a:xfrm>
            <a:off x="2384612" y="0"/>
            <a:ext cx="3895014" cy="5143499"/>
          </a:xfrm>
          <a:prstGeom prst="rect">
            <a:avLst/>
          </a:prstGeom>
          <a:noFill/>
          <a:ln>
            <a:noFill/>
          </a:ln>
        </p:spPr>
      </p:pic>
      <p:pic>
        <p:nvPicPr>
          <p:cNvPr id="3" name="TED Talk with AI at work">
            <a:hlinkClick r:id="" action="ppaction://media"/>
            <a:extLst>
              <a:ext uri="{FF2B5EF4-FFF2-40B4-BE49-F238E27FC236}">
                <a16:creationId xmlns:a16="http://schemas.microsoft.com/office/drawing/2014/main" id="{403E38B7-1E08-88FD-B60F-6CB682FDFED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478303" y="1155185"/>
            <a:ext cx="2244043" cy="3988316"/>
          </a:xfrm>
          <a:prstGeom prst="rect">
            <a:avLst/>
          </a:prstGeom>
        </p:spPr>
      </p:pic>
    </p:spTree>
    <p:extLst>
      <p:ext uri="{BB962C8B-B14F-4D97-AF65-F5344CB8AC3E}">
        <p14:creationId xmlns:p14="http://schemas.microsoft.com/office/powerpoint/2010/main" val="32991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8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100000">
                <p:cTn id="12"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9">
          <a:extLst>
            <a:ext uri="{FF2B5EF4-FFF2-40B4-BE49-F238E27FC236}">
              <a16:creationId xmlns:a16="http://schemas.microsoft.com/office/drawing/2014/main" id="{02CEC452-98D8-A9FA-3890-1D86B5F30B92}"/>
            </a:ext>
          </a:extLst>
        </p:cNvPr>
        <p:cNvGrpSpPr/>
        <p:nvPr/>
      </p:nvGrpSpPr>
      <p:grpSpPr>
        <a:xfrm>
          <a:off x="0" y="0"/>
          <a:ext cx="0" cy="0"/>
          <a:chOff x="0" y="0"/>
          <a:chExt cx="0" cy="0"/>
        </a:xfrm>
      </p:grpSpPr>
      <p:pic>
        <p:nvPicPr>
          <p:cNvPr id="420" name="Google Shape;420;p45">
            <a:extLst>
              <a:ext uri="{FF2B5EF4-FFF2-40B4-BE49-F238E27FC236}">
                <a16:creationId xmlns:a16="http://schemas.microsoft.com/office/drawing/2014/main" id="{25A1A151-A1E5-6208-44C3-07C48AC7B296}"/>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0" y="1"/>
            <a:ext cx="9144003" cy="974200"/>
          </a:xfrm>
          <a:prstGeom prst="rect">
            <a:avLst/>
          </a:prstGeom>
          <a:noFill/>
          <a:ln>
            <a:noFill/>
          </a:ln>
        </p:spPr>
      </p:pic>
      <p:sp>
        <p:nvSpPr>
          <p:cNvPr id="421" name="Google Shape;421;p45">
            <a:extLst>
              <a:ext uri="{FF2B5EF4-FFF2-40B4-BE49-F238E27FC236}">
                <a16:creationId xmlns:a16="http://schemas.microsoft.com/office/drawing/2014/main" id="{8807ED42-F62C-4A62-8EA0-F7A3A95EFD2D}"/>
              </a:ext>
            </a:extLst>
          </p:cNvPr>
          <p:cNvSpPr txBox="1">
            <a:spLocks noGrp="1"/>
          </p:cNvSpPr>
          <p:nvPr>
            <p:ph type="ctrTitle"/>
          </p:nvPr>
        </p:nvSpPr>
        <p:spPr>
          <a:xfrm>
            <a:off x="25" y="156651"/>
            <a:ext cx="9082200" cy="6609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990"/>
              <a:buNone/>
            </a:pPr>
            <a:r>
              <a:rPr lang="en" sz="3040" dirty="0">
                <a:solidFill>
                  <a:schemeClr val="lt1"/>
                </a:solidFill>
                <a:latin typeface="Manrope ExtraBold"/>
                <a:ea typeface="Manrope ExtraBold"/>
                <a:cs typeface="Manrope ExtraBold"/>
                <a:sym typeface="Manrope ExtraBold"/>
              </a:rPr>
              <a:t>AI Will Revolutionize Video Creation</a:t>
            </a:r>
            <a:endParaRPr sz="3040" dirty="0">
              <a:solidFill>
                <a:schemeClr val="lt1"/>
              </a:solidFill>
              <a:latin typeface="Manrope ExtraBold"/>
              <a:ea typeface="Manrope ExtraBold"/>
              <a:cs typeface="Manrope ExtraBold"/>
              <a:sym typeface="Manrope ExtraBold"/>
            </a:endParaRPr>
          </a:p>
        </p:txBody>
      </p:sp>
      <p:sp>
        <p:nvSpPr>
          <p:cNvPr id="422" name="Google Shape;422;p45">
            <a:extLst>
              <a:ext uri="{FF2B5EF4-FFF2-40B4-BE49-F238E27FC236}">
                <a16:creationId xmlns:a16="http://schemas.microsoft.com/office/drawing/2014/main" id="{FA1BB78E-9750-88C3-88B1-294BC781A608}"/>
              </a:ext>
            </a:extLst>
          </p:cNvPr>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AI Commercial">
            <a:hlinkClick r:id="" action="ppaction://media"/>
            <a:extLst>
              <a:ext uri="{FF2B5EF4-FFF2-40B4-BE49-F238E27FC236}">
                <a16:creationId xmlns:a16="http://schemas.microsoft.com/office/drawing/2014/main" id="{9E533FE2-93C3-9FC1-1483-4A234848A8B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85791" y="1111795"/>
            <a:ext cx="7110643" cy="3875054"/>
          </a:xfrm>
          <a:prstGeom prst="rect">
            <a:avLst/>
          </a:prstGeom>
        </p:spPr>
      </p:pic>
    </p:spTree>
    <p:extLst>
      <p:ext uri="{BB962C8B-B14F-4D97-AF65-F5344CB8AC3E}">
        <p14:creationId xmlns:p14="http://schemas.microsoft.com/office/powerpoint/2010/main" val="152726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9">
          <a:extLst>
            <a:ext uri="{FF2B5EF4-FFF2-40B4-BE49-F238E27FC236}">
              <a16:creationId xmlns:a16="http://schemas.microsoft.com/office/drawing/2014/main" id="{02CEC452-98D8-A9FA-3890-1D86B5F30B92}"/>
            </a:ext>
          </a:extLst>
        </p:cNvPr>
        <p:cNvGrpSpPr/>
        <p:nvPr/>
      </p:nvGrpSpPr>
      <p:grpSpPr>
        <a:xfrm>
          <a:off x="0" y="0"/>
          <a:ext cx="0" cy="0"/>
          <a:chOff x="0" y="0"/>
          <a:chExt cx="0" cy="0"/>
        </a:xfrm>
      </p:grpSpPr>
      <p:pic>
        <p:nvPicPr>
          <p:cNvPr id="420" name="Google Shape;420;p45">
            <a:extLst>
              <a:ext uri="{FF2B5EF4-FFF2-40B4-BE49-F238E27FC236}">
                <a16:creationId xmlns:a16="http://schemas.microsoft.com/office/drawing/2014/main" id="{25A1A151-A1E5-6208-44C3-07C48AC7B29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9144003" cy="974200"/>
          </a:xfrm>
          <a:prstGeom prst="rect">
            <a:avLst/>
          </a:prstGeom>
          <a:noFill/>
          <a:ln>
            <a:noFill/>
          </a:ln>
        </p:spPr>
      </p:pic>
      <p:sp>
        <p:nvSpPr>
          <p:cNvPr id="421" name="Google Shape;421;p45">
            <a:extLst>
              <a:ext uri="{FF2B5EF4-FFF2-40B4-BE49-F238E27FC236}">
                <a16:creationId xmlns:a16="http://schemas.microsoft.com/office/drawing/2014/main" id="{8807ED42-F62C-4A62-8EA0-F7A3A95EFD2D}"/>
              </a:ext>
            </a:extLst>
          </p:cNvPr>
          <p:cNvSpPr txBox="1">
            <a:spLocks noGrp="1"/>
          </p:cNvSpPr>
          <p:nvPr>
            <p:ph type="ctrTitle"/>
          </p:nvPr>
        </p:nvSpPr>
        <p:spPr>
          <a:xfrm>
            <a:off x="25" y="156651"/>
            <a:ext cx="9082200" cy="6609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990"/>
              <a:buNone/>
            </a:pPr>
            <a:r>
              <a:rPr lang="en" sz="3040" dirty="0">
                <a:solidFill>
                  <a:schemeClr val="lt1"/>
                </a:solidFill>
                <a:latin typeface="Manrope ExtraBold"/>
                <a:ea typeface="Manrope ExtraBold"/>
                <a:cs typeface="Manrope ExtraBold"/>
                <a:sym typeface="Manrope ExtraBold"/>
              </a:rPr>
              <a:t>Road To Your AI Mastery</a:t>
            </a:r>
            <a:endParaRPr sz="3040" dirty="0">
              <a:solidFill>
                <a:schemeClr val="lt1"/>
              </a:solidFill>
              <a:latin typeface="Manrope ExtraBold"/>
              <a:ea typeface="Manrope ExtraBold"/>
              <a:cs typeface="Manrope ExtraBold"/>
              <a:sym typeface="Manrope ExtraBold"/>
            </a:endParaRPr>
          </a:p>
        </p:txBody>
      </p:sp>
      <p:sp>
        <p:nvSpPr>
          <p:cNvPr id="422" name="Google Shape;422;p45">
            <a:extLst>
              <a:ext uri="{FF2B5EF4-FFF2-40B4-BE49-F238E27FC236}">
                <a16:creationId xmlns:a16="http://schemas.microsoft.com/office/drawing/2014/main" id="{FA1BB78E-9750-88C3-88B1-294BC781A608}"/>
              </a:ext>
            </a:extLst>
          </p:cNvPr>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Image 0" descr="preencoded.png">
            <a:extLst>
              <a:ext uri="{FF2B5EF4-FFF2-40B4-BE49-F238E27FC236}">
                <a16:creationId xmlns:a16="http://schemas.microsoft.com/office/drawing/2014/main" id="{6070FAD3-EBC9-9240-C7B3-CBF183EFA8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5007" y="1061986"/>
            <a:ext cx="1926654" cy="1190699"/>
          </a:xfrm>
          <a:prstGeom prst="rect">
            <a:avLst/>
          </a:prstGeom>
        </p:spPr>
      </p:pic>
      <p:sp>
        <p:nvSpPr>
          <p:cNvPr id="5" name="Text 1">
            <a:extLst>
              <a:ext uri="{FF2B5EF4-FFF2-40B4-BE49-F238E27FC236}">
                <a16:creationId xmlns:a16="http://schemas.microsoft.com/office/drawing/2014/main" id="{B76F03D0-CD8F-54E9-C0FF-6F3DF1904D59}"/>
              </a:ext>
            </a:extLst>
          </p:cNvPr>
          <p:cNvSpPr/>
          <p:nvPr/>
        </p:nvSpPr>
        <p:spPr>
          <a:xfrm>
            <a:off x="1209297" y="2390500"/>
            <a:ext cx="1378149" cy="172269"/>
          </a:xfrm>
          <a:prstGeom prst="rect">
            <a:avLst/>
          </a:prstGeom>
          <a:noFill/>
          <a:ln/>
        </p:spPr>
        <p:txBody>
          <a:bodyPr wrap="none" lIns="0" tIns="0" rIns="0" bIns="0" rtlCol="0" anchor="t"/>
          <a:lstStyle/>
          <a:p>
            <a:pPr algn="ctr">
              <a:lnSpc>
                <a:spcPts val="1344"/>
              </a:lnSpc>
            </a:pPr>
            <a:r>
              <a:rPr lang="en-US" sz="1600" b="1" dirty="0">
                <a:latin typeface="Marcellus Bold" pitchFamily="34" charset="0"/>
                <a:ea typeface="Marcellus Bold" pitchFamily="34" charset="-122"/>
                <a:cs typeface="Marcellus Bold" pitchFamily="34" charset="-120"/>
              </a:rPr>
              <a:t>Curiosity</a:t>
            </a:r>
            <a:endParaRPr lang="en-US" sz="1600" dirty="0"/>
          </a:p>
        </p:txBody>
      </p:sp>
      <p:pic>
        <p:nvPicPr>
          <p:cNvPr id="7" name="Image 1" descr="preencoded.png">
            <a:extLst>
              <a:ext uri="{FF2B5EF4-FFF2-40B4-BE49-F238E27FC236}">
                <a16:creationId xmlns:a16="http://schemas.microsoft.com/office/drawing/2014/main" id="{42E78FD7-4869-5EB8-359E-5D6ECEDEA0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77749" y="1061986"/>
            <a:ext cx="1926654" cy="1190699"/>
          </a:xfrm>
          <a:prstGeom prst="rect">
            <a:avLst/>
          </a:prstGeom>
        </p:spPr>
      </p:pic>
      <p:sp>
        <p:nvSpPr>
          <p:cNvPr id="8" name="Text 3">
            <a:extLst>
              <a:ext uri="{FF2B5EF4-FFF2-40B4-BE49-F238E27FC236}">
                <a16:creationId xmlns:a16="http://schemas.microsoft.com/office/drawing/2014/main" id="{584953C6-BA1F-4673-4DC9-8BF993E4F493}"/>
              </a:ext>
            </a:extLst>
          </p:cNvPr>
          <p:cNvSpPr/>
          <p:nvPr/>
        </p:nvSpPr>
        <p:spPr>
          <a:xfrm>
            <a:off x="3852038" y="2390500"/>
            <a:ext cx="1378149" cy="172269"/>
          </a:xfrm>
          <a:prstGeom prst="rect">
            <a:avLst/>
          </a:prstGeom>
          <a:noFill/>
          <a:ln/>
        </p:spPr>
        <p:txBody>
          <a:bodyPr wrap="none" lIns="0" tIns="0" rIns="0" bIns="0" rtlCol="0" anchor="t"/>
          <a:lstStyle/>
          <a:p>
            <a:pPr algn="ctr">
              <a:lnSpc>
                <a:spcPts val="1344"/>
              </a:lnSpc>
            </a:pPr>
            <a:r>
              <a:rPr lang="en-US" sz="1600" b="1" dirty="0">
                <a:latin typeface="Marcellus Bold" pitchFamily="34" charset="0"/>
                <a:ea typeface="Marcellus Bold" pitchFamily="34" charset="-122"/>
                <a:cs typeface="Marcellus Bold" pitchFamily="34" charset="-120"/>
              </a:rPr>
              <a:t>Understanding</a:t>
            </a:r>
            <a:endParaRPr lang="en-US" sz="1600" dirty="0"/>
          </a:p>
        </p:txBody>
      </p:sp>
      <p:pic>
        <p:nvPicPr>
          <p:cNvPr id="10" name="Image 2" descr="preencoded.png">
            <a:extLst>
              <a:ext uri="{FF2B5EF4-FFF2-40B4-BE49-F238E27FC236}">
                <a16:creationId xmlns:a16="http://schemas.microsoft.com/office/drawing/2014/main" id="{074D559A-FEFF-693C-0C12-1C345398C87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20490" y="1061986"/>
            <a:ext cx="1926654" cy="1190699"/>
          </a:xfrm>
          <a:prstGeom prst="rect">
            <a:avLst/>
          </a:prstGeom>
        </p:spPr>
      </p:pic>
      <p:sp>
        <p:nvSpPr>
          <p:cNvPr id="11" name="Text 5">
            <a:extLst>
              <a:ext uri="{FF2B5EF4-FFF2-40B4-BE49-F238E27FC236}">
                <a16:creationId xmlns:a16="http://schemas.microsoft.com/office/drawing/2014/main" id="{5BE7A2CE-1F78-F9C3-2A57-CC9284427CFE}"/>
              </a:ext>
            </a:extLst>
          </p:cNvPr>
          <p:cNvSpPr/>
          <p:nvPr/>
        </p:nvSpPr>
        <p:spPr>
          <a:xfrm>
            <a:off x="6494779" y="2390500"/>
            <a:ext cx="1378149" cy="172269"/>
          </a:xfrm>
          <a:prstGeom prst="rect">
            <a:avLst/>
          </a:prstGeom>
          <a:noFill/>
          <a:ln/>
        </p:spPr>
        <p:txBody>
          <a:bodyPr wrap="none" lIns="0" tIns="0" rIns="0" bIns="0" rtlCol="0" anchor="t"/>
          <a:lstStyle/>
          <a:p>
            <a:pPr algn="ctr">
              <a:lnSpc>
                <a:spcPts val="1344"/>
              </a:lnSpc>
            </a:pPr>
            <a:r>
              <a:rPr lang="en-US" sz="1600" b="1" dirty="0">
                <a:latin typeface="Marcellus Bold" pitchFamily="34" charset="0"/>
                <a:ea typeface="Marcellus Bold" pitchFamily="34" charset="-122"/>
                <a:cs typeface="Marcellus Bold" pitchFamily="34" charset="-120"/>
              </a:rPr>
              <a:t>Experimentation</a:t>
            </a:r>
            <a:endParaRPr lang="en-US" sz="1600" dirty="0"/>
          </a:p>
        </p:txBody>
      </p:sp>
      <p:pic>
        <p:nvPicPr>
          <p:cNvPr id="13" name="Image 3" descr="preencoded.png">
            <a:extLst>
              <a:ext uri="{FF2B5EF4-FFF2-40B4-BE49-F238E27FC236}">
                <a16:creationId xmlns:a16="http://schemas.microsoft.com/office/drawing/2014/main" id="{EC745095-6D65-896B-CBD5-8A286A8FA3C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56378" y="3135981"/>
            <a:ext cx="1926654" cy="1190699"/>
          </a:xfrm>
          <a:prstGeom prst="rect">
            <a:avLst/>
          </a:prstGeom>
        </p:spPr>
      </p:pic>
      <p:sp>
        <p:nvSpPr>
          <p:cNvPr id="14" name="Text 7">
            <a:extLst>
              <a:ext uri="{FF2B5EF4-FFF2-40B4-BE49-F238E27FC236}">
                <a16:creationId xmlns:a16="http://schemas.microsoft.com/office/drawing/2014/main" id="{F4941A4C-83A6-A4C6-B347-87134AAD1FD1}"/>
              </a:ext>
            </a:extLst>
          </p:cNvPr>
          <p:cNvSpPr/>
          <p:nvPr/>
        </p:nvSpPr>
        <p:spPr>
          <a:xfrm>
            <a:off x="2530668" y="4464494"/>
            <a:ext cx="1378149" cy="172269"/>
          </a:xfrm>
          <a:prstGeom prst="rect">
            <a:avLst/>
          </a:prstGeom>
          <a:noFill/>
          <a:ln/>
        </p:spPr>
        <p:txBody>
          <a:bodyPr wrap="none" lIns="0" tIns="0" rIns="0" bIns="0" rtlCol="0" anchor="t"/>
          <a:lstStyle/>
          <a:p>
            <a:pPr algn="ctr">
              <a:lnSpc>
                <a:spcPts val="1344"/>
              </a:lnSpc>
            </a:pPr>
            <a:r>
              <a:rPr lang="en-US" sz="1600" b="1" dirty="0">
                <a:latin typeface="Marcellus Bold" pitchFamily="34" charset="0"/>
                <a:ea typeface="Marcellus Bold" pitchFamily="34" charset="-122"/>
                <a:cs typeface="Marcellus Bold" pitchFamily="34" charset="-120"/>
              </a:rPr>
              <a:t>Integration</a:t>
            </a:r>
            <a:endParaRPr lang="en-US" sz="1600" dirty="0"/>
          </a:p>
        </p:txBody>
      </p:sp>
      <p:pic>
        <p:nvPicPr>
          <p:cNvPr id="16" name="Image 4" descr="preencoded.png">
            <a:extLst>
              <a:ext uri="{FF2B5EF4-FFF2-40B4-BE49-F238E27FC236}">
                <a16:creationId xmlns:a16="http://schemas.microsoft.com/office/drawing/2014/main" id="{EDE6888C-4A92-61E3-AF64-C9A71508FF6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99119" y="3135981"/>
            <a:ext cx="1926654" cy="1190699"/>
          </a:xfrm>
          <a:prstGeom prst="rect">
            <a:avLst/>
          </a:prstGeom>
        </p:spPr>
      </p:pic>
      <p:sp>
        <p:nvSpPr>
          <p:cNvPr id="17" name="Text 9">
            <a:extLst>
              <a:ext uri="{FF2B5EF4-FFF2-40B4-BE49-F238E27FC236}">
                <a16:creationId xmlns:a16="http://schemas.microsoft.com/office/drawing/2014/main" id="{1760BFC9-EADE-27C1-A441-48AE7F21DDE4}"/>
              </a:ext>
            </a:extLst>
          </p:cNvPr>
          <p:cNvSpPr/>
          <p:nvPr/>
        </p:nvSpPr>
        <p:spPr>
          <a:xfrm>
            <a:off x="5173409" y="4464494"/>
            <a:ext cx="1378149" cy="172269"/>
          </a:xfrm>
          <a:prstGeom prst="rect">
            <a:avLst/>
          </a:prstGeom>
          <a:noFill/>
          <a:ln/>
        </p:spPr>
        <p:txBody>
          <a:bodyPr wrap="none" lIns="0" tIns="0" rIns="0" bIns="0" rtlCol="0" anchor="t"/>
          <a:lstStyle/>
          <a:p>
            <a:pPr algn="ctr">
              <a:lnSpc>
                <a:spcPts val="1344"/>
              </a:lnSpc>
            </a:pPr>
            <a:r>
              <a:rPr lang="en-US" sz="1600" b="1" dirty="0">
                <a:latin typeface="Marcellus Bold" pitchFamily="34" charset="0"/>
                <a:ea typeface="Marcellus Bold" pitchFamily="34" charset="-122"/>
                <a:cs typeface="Marcellus Bold" pitchFamily="34" charset="-120"/>
              </a:rPr>
              <a:t>Transformation</a:t>
            </a:r>
            <a:endParaRPr lang="en-US" sz="1600" dirty="0"/>
          </a:p>
        </p:txBody>
      </p:sp>
    </p:spTree>
    <p:extLst>
      <p:ext uri="{BB962C8B-B14F-4D97-AF65-F5344CB8AC3E}">
        <p14:creationId xmlns:p14="http://schemas.microsoft.com/office/powerpoint/2010/main" val="237725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4"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5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 y="-49931"/>
            <a:ext cx="9161978" cy="5179049"/>
          </a:xfrm>
          <a:prstGeom prst="rect">
            <a:avLst/>
          </a:prstGeom>
          <a:noFill/>
          <a:ln>
            <a:noFill/>
          </a:ln>
        </p:spPr>
      </p:pic>
      <p:sp>
        <p:nvSpPr>
          <p:cNvPr id="500" name="Google Shape;500;p57"/>
          <p:cNvSpPr txBox="1"/>
          <p:nvPr/>
        </p:nvSpPr>
        <p:spPr>
          <a:xfrm>
            <a:off x="502260" y="25275"/>
            <a:ext cx="3991892" cy="646300"/>
          </a:xfrm>
          <a:prstGeom prst="rect">
            <a:avLst/>
          </a:prstGeom>
          <a:noFill/>
          <a:ln>
            <a:noFill/>
          </a:ln>
        </p:spPr>
        <p:txBody>
          <a:bodyPr spcFirstLastPara="1" wrap="square" lIns="91425" tIns="91425" rIns="91425" bIns="91425" anchor="t" anchorCtr="0">
            <a:spAutoFit/>
          </a:bodyPr>
          <a:lstStyle/>
          <a:p>
            <a:pPr>
              <a:buClr>
                <a:srgbClr val="000000"/>
              </a:buClr>
              <a:buSzPts val="3000"/>
            </a:pPr>
            <a:r>
              <a:rPr lang="en" sz="3000" dirty="0">
                <a:solidFill>
                  <a:schemeClr val="dk1"/>
                </a:solidFill>
                <a:latin typeface="Montserrat Light"/>
                <a:ea typeface="Montserrat Light"/>
                <a:cs typeface="Montserrat Light"/>
                <a:sym typeface="Montserrat Light"/>
              </a:rPr>
              <a:t>GET AI SKILLED</a:t>
            </a:r>
            <a:endParaRPr sz="3000" dirty="0">
              <a:solidFill>
                <a:schemeClr val="dk1"/>
              </a:solidFill>
              <a:latin typeface="Montserrat Light"/>
              <a:ea typeface="Montserrat Light"/>
              <a:cs typeface="Montserrat Light"/>
              <a:sym typeface="Montserrat Light"/>
            </a:endParaRPr>
          </a:p>
        </p:txBody>
      </p:sp>
      <p:pic>
        <p:nvPicPr>
          <p:cNvPr id="501" name="Google Shape;501;p5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494152" y="159874"/>
            <a:ext cx="1553222" cy="377300"/>
          </a:xfrm>
          <a:prstGeom prst="rect">
            <a:avLst/>
          </a:prstGeom>
          <a:noFill/>
          <a:ln>
            <a:noFill/>
          </a:ln>
        </p:spPr>
      </p:pic>
      <p:pic>
        <p:nvPicPr>
          <p:cNvPr id="502" name="Google Shape;502;p5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249914" y="159874"/>
            <a:ext cx="1029275" cy="377300"/>
          </a:xfrm>
          <a:prstGeom prst="rect">
            <a:avLst/>
          </a:prstGeom>
          <a:noFill/>
          <a:ln>
            <a:noFill/>
          </a:ln>
        </p:spPr>
      </p:pic>
      <p:pic>
        <p:nvPicPr>
          <p:cNvPr id="503" name="Google Shape;503;p5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185496" y="130974"/>
            <a:ext cx="1740425" cy="435100"/>
          </a:xfrm>
          <a:prstGeom prst="rect">
            <a:avLst/>
          </a:prstGeom>
          <a:noFill/>
          <a:ln>
            <a:noFill/>
          </a:ln>
        </p:spPr>
      </p:pic>
      <p:sp>
        <p:nvSpPr>
          <p:cNvPr id="2" name="Google Shape;472;p49">
            <a:extLst>
              <a:ext uri="{FF2B5EF4-FFF2-40B4-BE49-F238E27FC236}">
                <a16:creationId xmlns:a16="http://schemas.microsoft.com/office/drawing/2014/main" id="{C76F6EBA-6333-1C8F-54F2-5D84A004D8D4}"/>
              </a:ext>
            </a:extLst>
          </p:cNvPr>
          <p:cNvSpPr txBox="1"/>
          <p:nvPr/>
        </p:nvSpPr>
        <p:spPr>
          <a:xfrm>
            <a:off x="0" y="4564221"/>
            <a:ext cx="8976000" cy="50780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en" sz="2100" b="1" i="1" dirty="0">
                <a:solidFill>
                  <a:srgbClr val="002060"/>
                </a:solidFill>
                <a:latin typeface="Marcellus"/>
                <a:ea typeface="Marcellus"/>
                <a:cs typeface="Marcellus"/>
                <a:sym typeface="Marcellus"/>
              </a:rPr>
              <a:t>* </a:t>
            </a:r>
            <a:r>
              <a:rPr lang="en" sz="2100" b="1" i="1">
                <a:solidFill>
                  <a:srgbClr val="002060"/>
                </a:solidFill>
                <a:latin typeface="Marcellus"/>
                <a:ea typeface="Marcellus"/>
                <a:cs typeface="Marcellus"/>
                <a:sym typeface="Marcellus"/>
              </a:rPr>
              <a:t>Weekly Podcast Newsletter </a:t>
            </a:r>
            <a:r>
              <a:rPr lang="en" sz="2100" b="1" i="1" dirty="0">
                <a:solidFill>
                  <a:srgbClr val="002060"/>
                </a:solidFill>
                <a:latin typeface="Marcellus"/>
                <a:ea typeface="Marcellus"/>
                <a:cs typeface="Marcellus"/>
                <a:sym typeface="Marcellus"/>
              </a:rPr>
              <a:t>* AI Playbook * Real Estate AI Academy Waitlist</a:t>
            </a:r>
            <a:r>
              <a:rPr lang="en" sz="2100" b="1" dirty="0">
                <a:solidFill>
                  <a:srgbClr val="002060"/>
                </a:solidFill>
                <a:latin typeface="Marcellus"/>
                <a:ea typeface="Marcellus"/>
                <a:cs typeface="Marcellus"/>
                <a:sym typeface="Marcellus"/>
              </a:rPr>
              <a:t> </a:t>
            </a:r>
            <a:endParaRPr sz="2100" b="1" dirty="0">
              <a:solidFill>
                <a:srgbClr val="002060"/>
              </a:solidFill>
              <a:latin typeface="Marcellus"/>
              <a:ea typeface="Marcellus"/>
              <a:cs typeface="Marcellus"/>
              <a:sym typeface="Marcellus"/>
            </a:endParaRPr>
          </a:p>
        </p:txBody>
      </p:sp>
      <p:pic>
        <p:nvPicPr>
          <p:cNvPr id="10" name="Picture 9" descr="A group of smart phones with a screenshot of a website&#10;&#10;Description automatically generated">
            <a:extLst>
              <a:ext uri="{FF2B5EF4-FFF2-40B4-BE49-F238E27FC236}">
                <a16:creationId xmlns:a16="http://schemas.microsoft.com/office/drawing/2014/main" id="{E6E332B8-6E65-2A05-B272-B9ADBD4C7F3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96790" y="746781"/>
            <a:ext cx="5082399" cy="4009535"/>
          </a:xfrm>
          <a:prstGeom prst="rect">
            <a:avLst/>
          </a:prstGeom>
        </p:spPr>
      </p:pic>
    </p:spTree>
    <p:extLst>
      <p:ext uri="{BB962C8B-B14F-4D97-AF65-F5344CB8AC3E}">
        <p14:creationId xmlns:p14="http://schemas.microsoft.com/office/powerpoint/2010/main" val="20471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8">
          <a:extLst>
            <a:ext uri="{FF2B5EF4-FFF2-40B4-BE49-F238E27FC236}">
              <a16:creationId xmlns:a16="http://schemas.microsoft.com/office/drawing/2014/main" id="{E9B26CDD-C9DE-B04D-2F16-D19F80F387A8}"/>
            </a:ext>
          </a:extLst>
        </p:cNvPr>
        <p:cNvGrpSpPr/>
        <p:nvPr/>
      </p:nvGrpSpPr>
      <p:grpSpPr>
        <a:xfrm>
          <a:off x="0" y="0"/>
          <a:ext cx="0" cy="0"/>
          <a:chOff x="0" y="0"/>
          <a:chExt cx="0" cy="0"/>
        </a:xfrm>
      </p:grpSpPr>
      <p:sp>
        <p:nvSpPr>
          <p:cNvPr id="500" name="Google Shape;500;p57">
            <a:extLst>
              <a:ext uri="{FF2B5EF4-FFF2-40B4-BE49-F238E27FC236}">
                <a16:creationId xmlns:a16="http://schemas.microsoft.com/office/drawing/2014/main" id="{8CCD5A79-C9A5-DB49-DE37-ED77AC6C3CD0}"/>
              </a:ext>
            </a:extLst>
          </p:cNvPr>
          <p:cNvSpPr txBox="1"/>
          <p:nvPr/>
        </p:nvSpPr>
        <p:spPr>
          <a:xfrm>
            <a:off x="282126" y="2248600"/>
            <a:ext cx="3991892" cy="646300"/>
          </a:xfrm>
          <a:prstGeom prst="rect">
            <a:avLst/>
          </a:prstGeom>
          <a:noFill/>
          <a:ln>
            <a:noFill/>
          </a:ln>
        </p:spPr>
        <p:txBody>
          <a:bodyPr spcFirstLastPara="1" wrap="square" lIns="91425" tIns="91425" rIns="91425" bIns="91425" anchor="t" anchorCtr="0">
            <a:spAutoFit/>
          </a:bodyPr>
          <a:lstStyle/>
          <a:p>
            <a:pPr>
              <a:buClr>
                <a:srgbClr val="000000"/>
              </a:buClr>
              <a:buSzPts val="3000"/>
            </a:pPr>
            <a:r>
              <a:rPr lang="en" sz="3000" dirty="0">
                <a:solidFill>
                  <a:schemeClr val="dk1"/>
                </a:solidFill>
                <a:latin typeface="Montserrat Light"/>
                <a:ea typeface="Montserrat Light"/>
                <a:cs typeface="Montserrat Light"/>
                <a:sym typeface="Montserrat Light"/>
              </a:rPr>
              <a:t>GET AI SKILLED</a:t>
            </a:r>
            <a:endParaRPr sz="3000" dirty="0">
              <a:solidFill>
                <a:schemeClr val="dk1"/>
              </a:solidFill>
              <a:latin typeface="Montserrat Light"/>
              <a:ea typeface="Montserrat Light"/>
              <a:cs typeface="Montserrat Light"/>
              <a:sym typeface="Montserrat Light"/>
            </a:endParaRPr>
          </a:p>
        </p:txBody>
      </p:sp>
      <p:pic>
        <p:nvPicPr>
          <p:cNvPr id="4" name="Picture 3" descr="A screenshot of a qr code&#10;&#10;Description automatically generated">
            <a:extLst>
              <a:ext uri="{FF2B5EF4-FFF2-40B4-BE49-F238E27FC236}">
                <a16:creationId xmlns:a16="http://schemas.microsoft.com/office/drawing/2014/main" id="{31EC8BDC-1FE0-0E82-1744-CB411079B6E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666610" y="25276"/>
            <a:ext cx="4575549" cy="5091720"/>
          </a:xfrm>
          <a:prstGeom prst="rect">
            <a:avLst/>
          </a:prstGeom>
        </p:spPr>
      </p:pic>
    </p:spTree>
    <p:extLst>
      <p:ext uri="{BB962C8B-B14F-4D97-AF65-F5344CB8AC3E}">
        <p14:creationId xmlns:p14="http://schemas.microsoft.com/office/powerpoint/2010/main" val="8133139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C3732970-7FDE-B740-6079-104F18A1592A}"/>
            </a:ext>
          </a:extLst>
        </p:cNvPr>
        <p:cNvGrpSpPr/>
        <p:nvPr/>
      </p:nvGrpSpPr>
      <p:grpSpPr>
        <a:xfrm>
          <a:off x="0" y="0"/>
          <a:ext cx="0" cy="0"/>
          <a:chOff x="0" y="0"/>
          <a:chExt cx="0" cy="0"/>
        </a:xfrm>
      </p:grpSpPr>
      <p:pic>
        <p:nvPicPr>
          <p:cNvPr id="133" name="Google Shape;133;p18">
            <a:extLst>
              <a:ext uri="{FF2B5EF4-FFF2-40B4-BE49-F238E27FC236}">
                <a16:creationId xmlns:a16="http://schemas.microsoft.com/office/drawing/2014/main" id="{2E584A3F-BAC0-8A97-7D93-02D7ECDBB87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0" y="0"/>
            <a:ext cx="9082225" cy="5143501"/>
          </a:xfrm>
          <a:prstGeom prst="rect">
            <a:avLst/>
          </a:prstGeom>
          <a:noFill/>
          <a:ln>
            <a:noFill/>
          </a:ln>
        </p:spPr>
      </p:pic>
      <p:sp>
        <p:nvSpPr>
          <p:cNvPr id="135" name="Google Shape;135;p18">
            <a:extLst>
              <a:ext uri="{FF2B5EF4-FFF2-40B4-BE49-F238E27FC236}">
                <a16:creationId xmlns:a16="http://schemas.microsoft.com/office/drawing/2014/main" id="{0F7624A4-B98E-E1B6-82AE-FDBD39D04BED}"/>
              </a:ext>
            </a:extLst>
          </p:cNvPr>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6" name="Google Shape;136;p18">
            <a:extLst>
              <a:ext uri="{FF2B5EF4-FFF2-40B4-BE49-F238E27FC236}">
                <a16:creationId xmlns:a16="http://schemas.microsoft.com/office/drawing/2014/main" id="{A41A029D-EE20-929D-3262-8F84C802A45F}"/>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10351" y="1101687"/>
            <a:ext cx="5461523" cy="4041813"/>
          </a:xfrm>
          <a:prstGeom prst="rect">
            <a:avLst/>
          </a:prstGeom>
          <a:noFill/>
          <a:ln>
            <a:noFill/>
          </a:ln>
        </p:spPr>
      </p:pic>
      <p:pic>
        <p:nvPicPr>
          <p:cNvPr id="4" name="Picture 3" descr="A computer on a desk with a lamp and a city view&#10;&#10;Description automatically generated">
            <a:extLst>
              <a:ext uri="{FF2B5EF4-FFF2-40B4-BE49-F238E27FC236}">
                <a16:creationId xmlns:a16="http://schemas.microsoft.com/office/drawing/2014/main" id="{0D411FDC-8248-511F-7203-EC7F6A9CF58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997352" y="1199092"/>
            <a:ext cx="5121623" cy="3048509"/>
          </a:xfrm>
          <a:prstGeom prst="rect">
            <a:avLst/>
          </a:prstGeom>
        </p:spPr>
      </p:pic>
      <p:pic>
        <p:nvPicPr>
          <p:cNvPr id="5" name="Google Shape;420;p45">
            <a:extLst>
              <a:ext uri="{FF2B5EF4-FFF2-40B4-BE49-F238E27FC236}">
                <a16:creationId xmlns:a16="http://schemas.microsoft.com/office/drawing/2014/main" id="{CC994AAC-CF5E-FEA0-76F1-337126434284}"/>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0" y="0"/>
            <a:ext cx="9144003" cy="974201"/>
          </a:xfrm>
          <a:prstGeom prst="rect">
            <a:avLst/>
          </a:prstGeom>
          <a:noFill/>
          <a:ln>
            <a:noFill/>
          </a:ln>
        </p:spPr>
      </p:pic>
      <p:sp>
        <p:nvSpPr>
          <p:cNvPr id="6" name="Google Shape;421;p45">
            <a:extLst>
              <a:ext uri="{FF2B5EF4-FFF2-40B4-BE49-F238E27FC236}">
                <a16:creationId xmlns:a16="http://schemas.microsoft.com/office/drawing/2014/main" id="{BDE81F7B-8428-D47D-5613-257F2B84B913}"/>
              </a:ext>
            </a:extLst>
          </p:cNvPr>
          <p:cNvSpPr txBox="1">
            <a:spLocks noGrp="1"/>
          </p:cNvSpPr>
          <p:nvPr>
            <p:ph type="ctrTitle"/>
          </p:nvPr>
        </p:nvSpPr>
        <p:spPr>
          <a:xfrm>
            <a:off x="12" y="156650"/>
            <a:ext cx="9082200" cy="6609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990"/>
              <a:buNone/>
            </a:pPr>
            <a:r>
              <a:rPr lang="en" sz="3040" dirty="0">
                <a:solidFill>
                  <a:schemeClr val="lt1"/>
                </a:solidFill>
                <a:latin typeface="Manrope ExtraBold"/>
                <a:ea typeface="Manrope ExtraBold"/>
                <a:cs typeface="Manrope ExtraBold"/>
                <a:sym typeface="Manrope ExtraBold"/>
              </a:rPr>
              <a:t>Your 30-Day Challenge</a:t>
            </a:r>
            <a:endParaRPr sz="3040" dirty="0">
              <a:solidFill>
                <a:schemeClr val="lt1"/>
              </a:solidFill>
              <a:latin typeface="Manrope ExtraBold"/>
              <a:ea typeface="Manrope ExtraBold"/>
              <a:cs typeface="Manrope ExtraBold"/>
              <a:sym typeface="Manrope ExtraBold"/>
            </a:endParaRPr>
          </a:p>
        </p:txBody>
      </p:sp>
    </p:spTree>
    <p:extLst>
      <p:ext uri="{BB962C8B-B14F-4D97-AF65-F5344CB8AC3E}">
        <p14:creationId xmlns:p14="http://schemas.microsoft.com/office/powerpoint/2010/main" val="4153519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4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0" y="0"/>
            <a:ext cx="9082225" cy="5143501"/>
          </a:xfrm>
          <a:prstGeom prst="rect">
            <a:avLst/>
          </a:prstGeom>
          <a:noFill/>
          <a:ln>
            <a:noFill/>
          </a:ln>
        </p:spPr>
      </p:pic>
      <p:pic>
        <p:nvPicPr>
          <p:cNvPr id="440" name="Google Shape;440;p4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9144003" cy="2335826"/>
          </a:xfrm>
          <a:prstGeom prst="rect">
            <a:avLst/>
          </a:prstGeom>
          <a:noFill/>
          <a:ln>
            <a:noFill/>
          </a:ln>
        </p:spPr>
      </p:pic>
      <p:sp>
        <p:nvSpPr>
          <p:cNvPr id="443" name="Google Shape;443;p47"/>
          <p:cNvSpPr txBox="1"/>
          <p:nvPr/>
        </p:nvSpPr>
        <p:spPr>
          <a:xfrm>
            <a:off x="1501525" y="127775"/>
            <a:ext cx="59103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endParaRPr sz="2100" b="1" i="0" u="none" strike="noStrike" cap="none">
              <a:solidFill>
                <a:schemeClr val="dk2"/>
              </a:solidFill>
              <a:latin typeface="Arial"/>
              <a:ea typeface="Arial"/>
              <a:cs typeface="Arial"/>
              <a:sym typeface="Arial"/>
            </a:endParaRPr>
          </a:p>
        </p:txBody>
      </p:sp>
      <p:sp>
        <p:nvSpPr>
          <p:cNvPr id="444" name="Google Shape;444;p47"/>
          <p:cNvSpPr txBox="1"/>
          <p:nvPr/>
        </p:nvSpPr>
        <p:spPr>
          <a:xfrm>
            <a:off x="505200" y="224534"/>
            <a:ext cx="86388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 sz="2600" b="1" i="0" u="none" strike="noStrike" cap="none" dirty="0">
                <a:solidFill>
                  <a:srgbClr val="FCFCF9"/>
                </a:solidFill>
                <a:latin typeface="Manrope"/>
                <a:ea typeface="Manrope"/>
                <a:cs typeface="Manrope"/>
                <a:sym typeface="Manrope"/>
              </a:rPr>
              <a:t>Building Memorable Experiences With </a:t>
            </a:r>
            <a:r>
              <a:rPr lang="en" sz="2600" b="1" dirty="0">
                <a:solidFill>
                  <a:srgbClr val="FCFCF9"/>
                </a:solidFill>
                <a:latin typeface="Manrope"/>
                <a:ea typeface="Manrope"/>
                <a:cs typeface="Manrope"/>
                <a:sym typeface="Manrope"/>
              </a:rPr>
              <a:t>Y</a:t>
            </a:r>
            <a:r>
              <a:rPr lang="en" sz="2600" b="1" i="0" u="none" strike="noStrike" cap="none" dirty="0">
                <a:solidFill>
                  <a:srgbClr val="FCFCF9"/>
                </a:solidFill>
                <a:latin typeface="Manrope"/>
                <a:ea typeface="Manrope"/>
                <a:cs typeface="Manrope"/>
                <a:sym typeface="Manrope"/>
              </a:rPr>
              <a:t>our </a:t>
            </a:r>
            <a:r>
              <a:rPr lang="en" sz="2600" b="1" dirty="0">
                <a:solidFill>
                  <a:srgbClr val="FCFCF9"/>
                </a:solidFill>
                <a:latin typeface="Manrope"/>
                <a:ea typeface="Manrope"/>
                <a:cs typeface="Manrope"/>
                <a:sym typeface="Manrope"/>
              </a:rPr>
              <a:t>C</a:t>
            </a:r>
            <a:r>
              <a:rPr lang="en" sz="2600" b="1" i="0" u="none" strike="noStrike" cap="none" dirty="0">
                <a:solidFill>
                  <a:srgbClr val="FCFCF9"/>
                </a:solidFill>
                <a:latin typeface="Manrope"/>
                <a:ea typeface="Manrope"/>
                <a:cs typeface="Manrope"/>
                <a:sym typeface="Manrope"/>
              </a:rPr>
              <a:t>lients</a:t>
            </a:r>
            <a:endParaRPr sz="2600" b="1" i="0" u="none" strike="noStrike" cap="none" dirty="0">
              <a:solidFill>
                <a:srgbClr val="FCFCF9"/>
              </a:solidFill>
              <a:latin typeface="Manrope"/>
              <a:ea typeface="Manrope"/>
              <a:cs typeface="Manrope"/>
              <a:sym typeface="Manrope"/>
            </a:endParaRPr>
          </a:p>
        </p:txBody>
      </p:sp>
      <p:sp>
        <p:nvSpPr>
          <p:cNvPr id="445" name="Google Shape;445;p47"/>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Picture 2" descr="A person and person standing in a room with a black wall and a table&#10;&#10;Description automatically generated">
            <a:extLst>
              <a:ext uri="{FF2B5EF4-FFF2-40B4-BE49-F238E27FC236}">
                <a16:creationId xmlns:a16="http://schemas.microsoft.com/office/drawing/2014/main" id="{1EDB4331-CCEE-A4D0-D255-CFDE5A431A7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971800" y="1053015"/>
            <a:ext cx="3200399" cy="3770760"/>
          </a:xfrm>
          <a:prstGeom prst="rect">
            <a:avLst/>
          </a:prstGeom>
        </p:spPr>
      </p:pic>
      <p:grpSp>
        <p:nvGrpSpPr>
          <p:cNvPr id="446" name="Google Shape;446;p47"/>
          <p:cNvGrpSpPr/>
          <p:nvPr/>
        </p:nvGrpSpPr>
        <p:grpSpPr>
          <a:xfrm>
            <a:off x="3449463" y="4462199"/>
            <a:ext cx="2278578" cy="516190"/>
            <a:chOff x="994313" y="4407400"/>
            <a:chExt cx="2197200" cy="507900"/>
          </a:xfrm>
        </p:grpSpPr>
        <p:sp>
          <p:nvSpPr>
            <p:cNvPr id="447" name="Google Shape;447;p47"/>
            <p:cNvSpPr/>
            <p:nvPr/>
          </p:nvSpPr>
          <p:spPr>
            <a:xfrm>
              <a:off x="994313" y="4407400"/>
              <a:ext cx="2197200" cy="507900"/>
            </a:xfrm>
            <a:prstGeom prst="roundRect">
              <a:avLst>
                <a:gd name="adj" fmla="val 50000"/>
              </a:avLst>
            </a:prstGeom>
            <a:solidFill>
              <a:srgbClr val="670038"/>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47"/>
            <p:cNvSpPr txBox="1"/>
            <p:nvPr/>
          </p:nvSpPr>
          <p:spPr>
            <a:xfrm>
              <a:off x="1431113" y="4430500"/>
              <a:ext cx="13236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FCFCF9"/>
                  </a:solidFill>
                  <a:latin typeface="Roboto"/>
                  <a:ea typeface="Roboto"/>
                  <a:cs typeface="Roboto"/>
                  <a:sym typeface="Roboto"/>
                </a:rPr>
                <a:t>Lily Effect</a:t>
              </a:r>
              <a:endParaRPr sz="2000" b="1" i="0" u="none" strike="noStrike" cap="none">
                <a:solidFill>
                  <a:srgbClr val="FCFCF9"/>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8">
          <a:extLst>
            <a:ext uri="{FF2B5EF4-FFF2-40B4-BE49-F238E27FC236}">
              <a16:creationId xmlns:a16="http://schemas.microsoft.com/office/drawing/2014/main" id="{EAD7BFF0-2E43-9715-367F-B301C5E6E2E2}"/>
            </a:ext>
          </a:extLst>
        </p:cNvPr>
        <p:cNvGrpSpPr/>
        <p:nvPr/>
      </p:nvGrpSpPr>
      <p:grpSpPr>
        <a:xfrm>
          <a:off x="0" y="0"/>
          <a:ext cx="0" cy="0"/>
          <a:chOff x="0" y="0"/>
          <a:chExt cx="0" cy="0"/>
        </a:xfrm>
      </p:grpSpPr>
      <p:pic>
        <p:nvPicPr>
          <p:cNvPr id="439" name="Google Shape;439;p47">
            <a:extLst>
              <a:ext uri="{FF2B5EF4-FFF2-40B4-BE49-F238E27FC236}">
                <a16:creationId xmlns:a16="http://schemas.microsoft.com/office/drawing/2014/main" id="{B7A06B1C-EE47-0617-A4EB-C2F17686EE5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0" y="0"/>
            <a:ext cx="9082225" cy="5143501"/>
          </a:xfrm>
          <a:prstGeom prst="rect">
            <a:avLst/>
          </a:prstGeom>
          <a:noFill/>
          <a:ln>
            <a:noFill/>
          </a:ln>
        </p:spPr>
      </p:pic>
      <p:pic>
        <p:nvPicPr>
          <p:cNvPr id="440" name="Google Shape;440;p47">
            <a:extLst>
              <a:ext uri="{FF2B5EF4-FFF2-40B4-BE49-F238E27FC236}">
                <a16:creationId xmlns:a16="http://schemas.microsoft.com/office/drawing/2014/main" id="{4C7E0434-56D7-0C26-D3CE-02D4C9D58CC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9144003" cy="2335826"/>
          </a:xfrm>
          <a:prstGeom prst="rect">
            <a:avLst/>
          </a:prstGeom>
          <a:noFill/>
          <a:ln>
            <a:noFill/>
          </a:ln>
        </p:spPr>
      </p:pic>
      <p:pic>
        <p:nvPicPr>
          <p:cNvPr id="441" name="Google Shape;441;p47">
            <a:extLst>
              <a:ext uri="{FF2B5EF4-FFF2-40B4-BE49-F238E27FC236}">
                <a16:creationId xmlns:a16="http://schemas.microsoft.com/office/drawing/2014/main" id="{5033E6F2-8E10-C386-DE24-459342F499A2}"/>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691640" y="955401"/>
            <a:ext cx="5234297" cy="3943838"/>
          </a:xfrm>
          <a:prstGeom prst="rect">
            <a:avLst/>
          </a:prstGeom>
          <a:noFill/>
          <a:ln>
            <a:noFill/>
          </a:ln>
        </p:spPr>
      </p:pic>
      <p:sp>
        <p:nvSpPr>
          <p:cNvPr id="443" name="Google Shape;443;p47">
            <a:extLst>
              <a:ext uri="{FF2B5EF4-FFF2-40B4-BE49-F238E27FC236}">
                <a16:creationId xmlns:a16="http://schemas.microsoft.com/office/drawing/2014/main" id="{FA665108-4976-D937-176E-A993E76F9B5C}"/>
              </a:ext>
            </a:extLst>
          </p:cNvPr>
          <p:cNvSpPr txBox="1"/>
          <p:nvPr/>
        </p:nvSpPr>
        <p:spPr>
          <a:xfrm>
            <a:off x="1501525" y="127775"/>
            <a:ext cx="59103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endParaRPr sz="2100" b="1" i="0" u="none" strike="noStrike" cap="none">
              <a:solidFill>
                <a:schemeClr val="dk2"/>
              </a:solidFill>
              <a:latin typeface="Arial"/>
              <a:ea typeface="Arial"/>
              <a:cs typeface="Arial"/>
              <a:sym typeface="Arial"/>
            </a:endParaRPr>
          </a:p>
        </p:txBody>
      </p:sp>
      <p:sp>
        <p:nvSpPr>
          <p:cNvPr id="444" name="Google Shape;444;p47">
            <a:extLst>
              <a:ext uri="{FF2B5EF4-FFF2-40B4-BE49-F238E27FC236}">
                <a16:creationId xmlns:a16="http://schemas.microsoft.com/office/drawing/2014/main" id="{E74EC613-052A-6D23-CC69-4C25A71301F5}"/>
              </a:ext>
            </a:extLst>
          </p:cNvPr>
          <p:cNvSpPr txBox="1"/>
          <p:nvPr/>
        </p:nvSpPr>
        <p:spPr>
          <a:xfrm>
            <a:off x="497575" y="183722"/>
            <a:ext cx="86388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 sz="2600" b="1" i="0" u="none" strike="noStrike" cap="none" dirty="0">
                <a:solidFill>
                  <a:srgbClr val="FCFCF9"/>
                </a:solidFill>
                <a:latin typeface="Manrope"/>
                <a:ea typeface="Manrope"/>
                <a:cs typeface="Manrope"/>
                <a:sym typeface="Manrope"/>
              </a:rPr>
              <a:t>Building Memorable Experiences With </a:t>
            </a:r>
            <a:r>
              <a:rPr lang="en" sz="2600" b="1" dirty="0">
                <a:solidFill>
                  <a:srgbClr val="FCFCF9"/>
                </a:solidFill>
                <a:latin typeface="Manrope"/>
                <a:ea typeface="Manrope"/>
                <a:cs typeface="Manrope"/>
                <a:sym typeface="Manrope"/>
              </a:rPr>
              <a:t>Y</a:t>
            </a:r>
            <a:r>
              <a:rPr lang="en" sz="2600" b="1" i="0" u="none" strike="noStrike" cap="none" dirty="0">
                <a:solidFill>
                  <a:srgbClr val="FCFCF9"/>
                </a:solidFill>
                <a:latin typeface="Manrope"/>
                <a:ea typeface="Manrope"/>
                <a:cs typeface="Manrope"/>
                <a:sym typeface="Manrope"/>
              </a:rPr>
              <a:t>our </a:t>
            </a:r>
            <a:r>
              <a:rPr lang="en" sz="2600" b="1" dirty="0">
                <a:solidFill>
                  <a:srgbClr val="FCFCF9"/>
                </a:solidFill>
                <a:latin typeface="Manrope"/>
                <a:ea typeface="Manrope"/>
                <a:cs typeface="Manrope"/>
                <a:sym typeface="Manrope"/>
              </a:rPr>
              <a:t>C</a:t>
            </a:r>
            <a:r>
              <a:rPr lang="en" sz="2600" b="1" i="0" u="none" strike="noStrike" cap="none" dirty="0">
                <a:solidFill>
                  <a:srgbClr val="FCFCF9"/>
                </a:solidFill>
                <a:latin typeface="Manrope"/>
                <a:ea typeface="Manrope"/>
                <a:cs typeface="Manrope"/>
                <a:sym typeface="Manrope"/>
              </a:rPr>
              <a:t>lients</a:t>
            </a:r>
            <a:endParaRPr sz="2600" b="1" i="0" u="none" strike="noStrike" cap="none" dirty="0">
              <a:solidFill>
                <a:srgbClr val="FCFCF9"/>
              </a:solidFill>
              <a:latin typeface="Manrope"/>
              <a:ea typeface="Manrope"/>
              <a:cs typeface="Manrope"/>
              <a:sym typeface="Manrope"/>
            </a:endParaRPr>
          </a:p>
        </p:txBody>
      </p:sp>
      <p:sp>
        <p:nvSpPr>
          <p:cNvPr id="445" name="Google Shape;445;p47">
            <a:extLst>
              <a:ext uri="{FF2B5EF4-FFF2-40B4-BE49-F238E27FC236}">
                <a16:creationId xmlns:a16="http://schemas.microsoft.com/office/drawing/2014/main" id="{4807A882-DEC5-7402-956C-ACAC9EAC919A}"/>
              </a:ext>
            </a:extLst>
          </p:cNvPr>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49" name="Google Shape;449;p47">
            <a:extLst>
              <a:ext uri="{FF2B5EF4-FFF2-40B4-BE49-F238E27FC236}">
                <a16:creationId xmlns:a16="http://schemas.microsoft.com/office/drawing/2014/main" id="{8A1D2F6E-AC1F-5BBA-4923-D49B5BC755F4}"/>
              </a:ext>
            </a:extLst>
          </p:cNvPr>
          <p:cNvGrpSpPr/>
          <p:nvPr/>
        </p:nvGrpSpPr>
        <p:grpSpPr>
          <a:xfrm>
            <a:off x="3228466" y="4497292"/>
            <a:ext cx="2411246" cy="545084"/>
            <a:chOff x="5094849" y="4407400"/>
            <a:chExt cx="2197200" cy="507900"/>
          </a:xfrm>
        </p:grpSpPr>
        <p:sp>
          <p:nvSpPr>
            <p:cNvPr id="450" name="Google Shape;450;p47">
              <a:extLst>
                <a:ext uri="{FF2B5EF4-FFF2-40B4-BE49-F238E27FC236}">
                  <a16:creationId xmlns:a16="http://schemas.microsoft.com/office/drawing/2014/main" id="{A62430A3-E474-847D-319A-5D3263485308}"/>
                </a:ext>
              </a:extLst>
            </p:cNvPr>
            <p:cNvSpPr/>
            <p:nvPr/>
          </p:nvSpPr>
          <p:spPr>
            <a:xfrm>
              <a:off x="5094849" y="4407400"/>
              <a:ext cx="2197200" cy="507900"/>
            </a:xfrm>
            <a:prstGeom prst="roundRect">
              <a:avLst>
                <a:gd name="adj" fmla="val 50000"/>
              </a:avLst>
            </a:prstGeom>
            <a:solidFill>
              <a:srgbClr val="670038"/>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47">
              <a:extLst>
                <a:ext uri="{FF2B5EF4-FFF2-40B4-BE49-F238E27FC236}">
                  <a16:creationId xmlns:a16="http://schemas.microsoft.com/office/drawing/2014/main" id="{EE935CBE-1173-19FF-A76C-50A78557B6FE}"/>
                </a:ext>
              </a:extLst>
            </p:cNvPr>
            <p:cNvSpPr txBox="1"/>
            <p:nvPr/>
          </p:nvSpPr>
          <p:spPr>
            <a:xfrm>
              <a:off x="5418699" y="4438150"/>
              <a:ext cx="154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FCFCF9"/>
                  </a:solidFill>
                  <a:latin typeface="Arial"/>
                  <a:ea typeface="Arial"/>
                  <a:cs typeface="Arial"/>
                  <a:sym typeface="Arial"/>
                </a:rPr>
                <a:t>Nikki Effect</a:t>
              </a:r>
              <a:endParaRPr sz="2000" b="1" i="0" u="none" strike="noStrike" cap="none">
                <a:solidFill>
                  <a:srgbClr val="FCFCF9"/>
                </a:solidFill>
                <a:latin typeface="Arial"/>
                <a:ea typeface="Arial"/>
                <a:cs typeface="Arial"/>
                <a:sym typeface="Arial"/>
              </a:endParaRPr>
            </a:p>
          </p:txBody>
        </p:sp>
      </p:grpSp>
    </p:spTree>
    <p:extLst>
      <p:ext uri="{BB962C8B-B14F-4D97-AF65-F5344CB8AC3E}">
        <p14:creationId xmlns:p14="http://schemas.microsoft.com/office/powerpoint/2010/main" val="36972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4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082225" cy="5143501"/>
          </a:xfrm>
          <a:prstGeom prst="rect">
            <a:avLst/>
          </a:prstGeom>
          <a:noFill/>
          <a:ln>
            <a:noFill/>
          </a:ln>
        </p:spPr>
      </p:pic>
      <p:pic>
        <p:nvPicPr>
          <p:cNvPr id="457" name="Google Shape;457;p4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302378" y="0"/>
            <a:ext cx="5888143" cy="5143500"/>
          </a:xfrm>
          <a:prstGeom prst="rect">
            <a:avLst/>
          </a:prstGeom>
          <a:noFill/>
          <a:ln>
            <a:noFill/>
          </a:ln>
        </p:spPr>
      </p:pic>
      <p:sp>
        <p:nvSpPr>
          <p:cNvPr id="458" name="Google Shape;458;p48"/>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48"/>
          <p:cNvSpPr txBox="1"/>
          <p:nvPr/>
        </p:nvSpPr>
        <p:spPr>
          <a:xfrm>
            <a:off x="284725" y="364875"/>
            <a:ext cx="4423200" cy="227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400" b="1" i="0" u="none" strike="noStrike" cap="none">
                <a:solidFill>
                  <a:schemeClr val="dk1"/>
                </a:solidFill>
                <a:latin typeface="Manrope"/>
                <a:ea typeface="Manrope"/>
                <a:cs typeface="Manrope"/>
                <a:sym typeface="Manrope"/>
              </a:rPr>
              <a:t>“</a:t>
            </a:r>
            <a:r>
              <a:rPr lang="en" sz="3400" b="1">
                <a:solidFill>
                  <a:schemeClr val="dk1"/>
                </a:solidFill>
                <a:latin typeface="Manrope"/>
                <a:ea typeface="Manrope"/>
                <a:cs typeface="Manrope"/>
                <a:sym typeface="Manrope"/>
              </a:rPr>
              <a:t>Automate the ordinary so you can </a:t>
            </a:r>
            <a:r>
              <a:rPr lang="en" sz="3400" b="1">
                <a:solidFill>
                  <a:srgbClr val="670038"/>
                </a:solidFill>
                <a:latin typeface="Manrope"/>
                <a:ea typeface="Manrope"/>
                <a:cs typeface="Manrope"/>
                <a:sym typeface="Manrope"/>
              </a:rPr>
              <a:t>personalize the extraordinary</a:t>
            </a:r>
            <a:r>
              <a:rPr lang="en" sz="3400" b="1" i="0" u="none" strike="noStrike" cap="none">
                <a:solidFill>
                  <a:srgbClr val="670038"/>
                </a:solidFill>
                <a:latin typeface="Manrope"/>
                <a:ea typeface="Manrope"/>
                <a:cs typeface="Manrope"/>
                <a:sym typeface="Manrope"/>
              </a:rPr>
              <a:t>”</a:t>
            </a:r>
            <a:endParaRPr sz="3400" b="1" i="0" u="none" strike="noStrike" cap="none">
              <a:solidFill>
                <a:srgbClr val="670038"/>
              </a:solidFill>
              <a:latin typeface="Manrope"/>
              <a:ea typeface="Manrope"/>
              <a:cs typeface="Manrope"/>
              <a:sym typeface="Manrop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3" cy="5143500"/>
          </a:xfrm>
          <a:prstGeom prst="rect">
            <a:avLst/>
          </a:prstGeom>
          <a:noFill/>
          <a:ln>
            <a:noFill/>
          </a:ln>
        </p:spPr>
      </p:pic>
      <p:sp>
        <p:nvSpPr>
          <p:cNvPr id="124" name="Google Shape;124;p17"/>
          <p:cNvSpPr/>
          <p:nvPr/>
        </p:nvSpPr>
        <p:spPr>
          <a:xfrm>
            <a:off x="920700" y="1330800"/>
            <a:ext cx="7408800" cy="2052600"/>
          </a:xfrm>
          <a:prstGeom prst="roundRect">
            <a:avLst>
              <a:gd name="adj" fmla="val 9773"/>
            </a:avLst>
          </a:pr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7"/>
          <p:cNvSpPr txBox="1"/>
          <p:nvPr/>
        </p:nvSpPr>
        <p:spPr>
          <a:xfrm>
            <a:off x="417900" y="4554700"/>
            <a:ext cx="8414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dirty="0">
                <a:solidFill>
                  <a:schemeClr val="lt1"/>
                </a:solidFill>
                <a:latin typeface="Manrope"/>
                <a:ea typeface="Manrope"/>
                <a:cs typeface="Manrope"/>
                <a:sym typeface="Manrope"/>
              </a:rPr>
              <a:t>Source: https://</a:t>
            </a:r>
            <a:r>
              <a:rPr lang="en" sz="900" b="1" dirty="0" err="1">
                <a:solidFill>
                  <a:schemeClr val="lt1"/>
                </a:solidFill>
                <a:latin typeface="Manrope"/>
                <a:ea typeface="Manrope"/>
                <a:cs typeface="Manrope"/>
                <a:sym typeface="Manrope"/>
              </a:rPr>
              <a:t>www.nytimes.com</a:t>
            </a:r>
            <a:r>
              <a:rPr lang="en" sz="900" b="1" dirty="0">
                <a:solidFill>
                  <a:schemeClr val="lt1"/>
                </a:solidFill>
                <a:latin typeface="Manrope"/>
                <a:ea typeface="Manrope"/>
                <a:cs typeface="Manrope"/>
                <a:sym typeface="Manrope"/>
              </a:rPr>
              <a:t>/2023/12/05/technology/ai-</a:t>
            </a:r>
            <a:r>
              <a:rPr lang="en" sz="900" b="1" dirty="0" err="1">
                <a:solidFill>
                  <a:schemeClr val="lt1"/>
                </a:solidFill>
                <a:latin typeface="Manrope"/>
                <a:ea typeface="Manrope"/>
                <a:cs typeface="Manrope"/>
                <a:sym typeface="Manrope"/>
              </a:rPr>
              <a:t>chatgpt</a:t>
            </a:r>
            <a:r>
              <a:rPr lang="en" sz="900" b="1" dirty="0">
                <a:solidFill>
                  <a:schemeClr val="lt1"/>
                </a:solidFill>
                <a:latin typeface="Manrope"/>
                <a:ea typeface="Manrope"/>
                <a:cs typeface="Manrope"/>
                <a:sym typeface="Manrope"/>
              </a:rPr>
              <a:t>-google-</a:t>
            </a:r>
            <a:r>
              <a:rPr lang="en" sz="900" b="1" dirty="0" err="1">
                <a:solidFill>
                  <a:schemeClr val="lt1"/>
                </a:solidFill>
                <a:latin typeface="Manrope"/>
                <a:ea typeface="Manrope"/>
                <a:cs typeface="Manrope"/>
                <a:sym typeface="Manrope"/>
              </a:rPr>
              <a:t>meta.html</a:t>
            </a:r>
            <a:endParaRPr sz="900" b="1" dirty="0">
              <a:solidFill>
                <a:schemeClr val="lt1"/>
              </a:solidFill>
              <a:latin typeface="Manrope"/>
              <a:ea typeface="Manrope"/>
              <a:cs typeface="Manrope"/>
              <a:sym typeface="Manrope"/>
            </a:endParaRPr>
          </a:p>
        </p:txBody>
      </p:sp>
      <p:sp>
        <p:nvSpPr>
          <p:cNvPr id="126" name="Google Shape;126;p17"/>
          <p:cNvSpPr txBox="1"/>
          <p:nvPr/>
        </p:nvSpPr>
        <p:spPr>
          <a:xfrm>
            <a:off x="1187550" y="1293275"/>
            <a:ext cx="605700" cy="132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400" b="1">
                <a:solidFill>
                  <a:srgbClr val="670038"/>
                </a:solidFill>
                <a:latin typeface="Manrope"/>
                <a:ea typeface="Manrope"/>
                <a:cs typeface="Manrope"/>
                <a:sym typeface="Manrope"/>
              </a:rPr>
              <a:t>“</a:t>
            </a:r>
            <a:endParaRPr sz="7400">
              <a:solidFill>
                <a:srgbClr val="670038"/>
              </a:solidFill>
            </a:endParaRPr>
          </a:p>
        </p:txBody>
      </p:sp>
      <p:sp>
        <p:nvSpPr>
          <p:cNvPr id="127" name="Google Shape;127;p17"/>
          <p:cNvSpPr txBox="1"/>
          <p:nvPr/>
        </p:nvSpPr>
        <p:spPr>
          <a:xfrm>
            <a:off x="7188350" y="2568925"/>
            <a:ext cx="955200" cy="1323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7400" b="1">
                <a:solidFill>
                  <a:srgbClr val="670038"/>
                </a:solidFill>
                <a:latin typeface="Manrope"/>
                <a:ea typeface="Manrope"/>
                <a:cs typeface="Manrope"/>
                <a:sym typeface="Manrope"/>
              </a:rPr>
              <a:t>”</a:t>
            </a:r>
            <a:endParaRPr sz="7400" b="1">
              <a:solidFill>
                <a:srgbClr val="670038"/>
              </a:solidFill>
              <a:latin typeface="Manrope"/>
              <a:ea typeface="Manrope"/>
              <a:cs typeface="Manrope"/>
              <a:sym typeface="Manrope"/>
            </a:endParaRPr>
          </a:p>
        </p:txBody>
      </p:sp>
      <p:sp>
        <p:nvSpPr>
          <p:cNvPr id="128" name="Google Shape;128;p17"/>
          <p:cNvSpPr txBox="1"/>
          <p:nvPr/>
        </p:nvSpPr>
        <p:spPr>
          <a:xfrm>
            <a:off x="1053600" y="1772250"/>
            <a:ext cx="7036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b="1">
                <a:solidFill>
                  <a:srgbClr val="670038"/>
                </a:solidFill>
                <a:latin typeface="Manrope"/>
                <a:ea typeface="Manrope"/>
                <a:cs typeface="Manrope"/>
                <a:sym typeface="Manrope"/>
              </a:rPr>
              <a:t>Inside the AI Arms Race that changed Silicon Valley Forever</a:t>
            </a:r>
            <a:endParaRPr sz="3200" b="1">
              <a:solidFill>
                <a:srgbClr val="670038"/>
              </a:solidFill>
              <a:latin typeface="Manrope"/>
              <a:ea typeface="Manrope"/>
              <a:cs typeface="Manrope"/>
              <a:sym typeface="Manrop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0" y="0"/>
            <a:ext cx="9082225" cy="5143501"/>
          </a:xfrm>
          <a:prstGeom prst="rect">
            <a:avLst/>
          </a:prstGeom>
          <a:noFill/>
          <a:ln>
            <a:noFill/>
          </a:ln>
        </p:spPr>
      </p:pic>
      <p:pic>
        <p:nvPicPr>
          <p:cNvPr id="164" name="Google Shape;164;p2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0" y="0"/>
            <a:ext cx="7036877" cy="3336329"/>
          </a:xfrm>
          <a:prstGeom prst="rect">
            <a:avLst/>
          </a:prstGeom>
          <a:noFill/>
          <a:ln>
            <a:noFill/>
          </a:ln>
        </p:spPr>
      </p:pic>
      <p:sp>
        <p:nvSpPr>
          <p:cNvPr id="165" name="Google Shape;165;p21"/>
          <p:cNvSpPr/>
          <p:nvPr/>
        </p:nvSpPr>
        <p:spPr>
          <a:xfrm>
            <a:off x="4541850" y="3797650"/>
            <a:ext cx="1164600" cy="507900"/>
          </a:xfrm>
          <a:prstGeom prst="roundRect">
            <a:avLst>
              <a:gd name="adj" fmla="val 16667"/>
            </a:avLst>
          </a:pr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1"/>
          <p:cNvSpPr/>
          <p:nvPr/>
        </p:nvSpPr>
        <p:spPr>
          <a:xfrm>
            <a:off x="349375" y="3797650"/>
            <a:ext cx="1164600" cy="507900"/>
          </a:xfrm>
          <a:prstGeom prst="roundRect">
            <a:avLst>
              <a:gd name="adj" fmla="val 16667"/>
            </a:avLst>
          </a:prstGeom>
          <a:solidFill>
            <a:schemeClr val="l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7" name="Google Shape;167;p2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733038" y="385886"/>
            <a:ext cx="4672748" cy="3900976"/>
          </a:xfrm>
          <a:prstGeom prst="rect">
            <a:avLst/>
          </a:prstGeom>
          <a:noFill/>
          <a:ln>
            <a:noFill/>
          </a:ln>
        </p:spPr>
      </p:pic>
      <p:sp>
        <p:nvSpPr>
          <p:cNvPr id="168" name="Google Shape;168;p21"/>
          <p:cNvSpPr txBox="1"/>
          <p:nvPr/>
        </p:nvSpPr>
        <p:spPr>
          <a:xfrm>
            <a:off x="5359725" y="1574025"/>
            <a:ext cx="3135900" cy="2124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100">
                <a:solidFill>
                  <a:srgbClr val="670038"/>
                </a:solidFill>
                <a:latin typeface="Manrope ExtraBold"/>
                <a:ea typeface="Manrope ExtraBold"/>
                <a:cs typeface="Manrope ExtraBold"/>
                <a:sym typeface="Manrope ExtraBold"/>
              </a:rPr>
              <a:t>AI will never replace the agent!</a:t>
            </a:r>
            <a:endParaRPr sz="2100">
              <a:solidFill>
                <a:srgbClr val="670038"/>
              </a:solidFill>
              <a:latin typeface="Manrope ExtraBold"/>
              <a:ea typeface="Manrope ExtraBold"/>
              <a:cs typeface="Manrope ExtraBold"/>
              <a:sym typeface="Manrope ExtraBold"/>
            </a:endParaRPr>
          </a:p>
          <a:p>
            <a:pPr marL="0" lvl="0" indent="0" algn="r" rtl="0">
              <a:spcBef>
                <a:spcPts val="0"/>
              </a:spcBef>
              <a:spcAft>
                <a:spcPts val="0"/>
              </a:spcAft>
              <a:buNone/>
            </a:pPr>
            <a:endParaRPr sz="2100">
              <a:latin typeface="Manrope ExtraBold"/>
              <a:ea typeface="Manrope ExtraBold"/>
              <a:cs typeface="Manrope ExtraBold"/>
              <a:sym typeface="Manrope ExtraBold"/>
            </a:endParaRPr>
          </a:p>
          <a:p>
            <a:pPr marL="0" lvl="0" indent="0" algn="r" rtl="0">
              <a:spcBef>
                <a:spcPts val="0"/>
              </a:spcBef>
              <a:spcAft>
                <a:spcPts val="0"/>
              </a:spcAft>
              <a:buNone/>
            </a:pPr>
            <a:r>
              <a:rPr lang="en" sz="2100">
                <a:latin typeface="Manrope ExtraBold"/>
                <a:ea typeface="Manrope ExtraBold"/>
                <a:cs typeface="Manrope ExtraBold"/>
                <a:sym typeface="Manrope ExtraBold"/>
              </a:rPr>
              <a:t> </a:t>
            </a:r>
            <a:r>
              <a:rPr lang="en" sz="2100">
                <a:latin typeface="Manrope"/>
                <a:ea typeface="Manrope"/>
                <a:cs typeface="Manrope"/>
                <a:sym typeface="Manrope"/>
              </a:rPr>
              <a:t>Agents leveraging AI </a:t>
            </a:r>
            <a:r>
              <a:rPr lang="en" sz="2100" b="1">
                <a:latin typeface="Manrope"/>
                <a:ea typeface="Manrope"/>
                <a:cs typeface="Manrope"/>
                <a:sym typeface="Manrope"/>
              </a:rPr>
              <a:t>will gain</a:t>
            </a:r>
            <a:r>
              <a:rPr lang="en" sz="2100">
                <a:latin typeface="Manrope"/>
                <a:ea typeface="Manrope"/>
                <a:cs typeface="Manrope"/>
                <a:sym typeface="Manrope"/>
              </a:rPr>
              <a:t> a </a:t>
            </a:r>
            <a:r>
              <a:rPr lang="en" sz="2100" b="1" i="1">
                <a:latin typeface="Manrope"/>
                <a:ea typeface="Manrope"/>
                <a:cs typeface="Manrope"/>
                <a:sym typeface="Manrope"/>
              </a:rPr>
              <a:t>massive</a:t>
            </a:r>
            <a:r>
              <a:rPr lang="en" sz="2100">
                <a:latin typeface="Manrope"/>
                <a:ea typeface="Manrope"/>
                <a:cs typeface="Manrope"/>
                <a:sym typeface="Manrope"/>
              </a:rPr>
              <a:t> competitive advantage</a:t>
            </a:r>
            <a:endParaRPr sz="2100">
              <a:latin typeface="Manrope"/>
              <a:ea typeface="Manrope"/>
              <a:cs typeface="Manrope"/>
              <a:sym typeface="Manrope"/>
            </a:endParaRPr>
          </a:p>
        </p:txBody>
      </p:sp>
      <p:sp>
        <p:nvSpPr>
          <p:cNvPr id="169" name="Google Shape;169;p21"/>
          <p:cNvSpPr txBox="1"/>
          <p:nvPr/>
        </p:nvSpPr>
        <p:spPr>
          <a:xfrm>
            <a:off x="4572000" y="3797650"/>
            <a:ext cx="11043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solidFill>
                  <a:srgbClr val="670038"/>
                </a:solidFill>
                <a:latin typeface="Manrope ExtraBold"/>
                <a:ea typeface="Manrope ExtraBold"/>
                <a:cs typeface="Manrope ExtraBold"/>
                <a:sym typeface="Manrope ExtraBold"/>
              </a:rPr>
              <a:t>No AI</a:t>
            </a:r>
            <a:endParaRPr sz="2100">
              <a:solidFill>
                <a:srgbClr val="670038"/>
              </a:solidFill>
              <a:latin typeface="Manrope ExtraBold"/>
              <a:ea typeface="Manrope ExtraBold"/>
              <a:cs typeface="Manrope ExtraBold"/>
              <a:sym typeface="Manrope ExtraBold"/>
            </a:endParaRPr>
          </a:p>
        </p:txBody>
      </p:sp>
      <p:sp>
        <p:nvSpPr>
          <p:cNvPr id="170" name="Google Shape;170;p21"/>
          <p:cNvSpPr txBox="1"/>
          <p:nvPr/>
        </p:nvSpPr>
        <p:spPr>
          <a:xfrm>
            <a:off x="586975" y="3797650"/>
            <a:ext cx="689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solidFill>
                  <a:srgbClr val="670038"/>
                </a:solidFill>
                <a:latin typeface="Manrope ExtraBold"/>
                <a:ea typeface="Manrope ExtraBold"/>
                <a:cs typeface="Manrope ExtraBold"/>
                <a:sym typeface="Manrope ExtraBold"/>
              </a:rPr>
              <a:t>AI</a:t>
            </a:r>
            <a:endParaRPr sz="2100">
              <a:solidFill>
                <a:srgbClr val="670038"/>
              </a:solidFill>
              <a:latin typeface="Manrope ExtraBold"/>
              <a:ea typeface="Manrope ExtraBold"/>
              <a:cs typeface="Manrope ExtraBold"/>
              <a:sym typeface="Manrope ExtraBold"/>
            </a:endParaRPr>
          </a:p>
        </p:txBody>
      </p:sp>
      <p:sp>
        <p:nvSpPr>
          <p:cNvPr id="171" name="Google Shape;171;p21"/>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2" name="Google Shape;172;p21"/>
          <p:cNvCxnSpPr>
            <a:stCxn id="170" idx="0"/>
          </p:cNvCxnSpPr>
          <p:nvPr/>
        </p:nvCxnSpPr>
        <p:spPr>
          <a:xfrm rot="10800000" flipH="1">
            <a:off x="931675" y="3073750"/>
            <a:ext cx="1091700" cy="723900"/>
          </a:xfrm>
          <a:prstGeom prst="straightConnector1">
            <a:avLst/>
          </a:prstGeom>
          <a:noFill/>
          <a:ln w="9525" cap="flat" cmpd="sng">
            <a:solidFill>
              <a:srgbClr val="670038"/>
            </a:solidFill>
            <a:prstDash val="solid"/>
            <a:round/>
            <a:headEnd type="none" w="med" len="med"/>
            <a:tailEnd type="none" w="med" len="med"/>
          </a:ln>
        </p:spPr>
      </p:cxnSp>
      <p:cxnSp>
        <p:nvCxnSpPr>
          <p:cNvPr id="173" name="Google Shape;173;p21"/>
          <p:cNvCxnSpPr>
            <a:stCxn id="169" idx="0"/>
          </p:cNvCxnSpPr>
          <p:nvPr/>
        </p:nvCxnSpPr>
        <p:spPr>
          <a:xfrm rot="10800000">
            <a:off x="3737850" y="3050650"/>
            <a:ext cx="1386300" cy="747000"/>
          </a:xfrm>
          <a:prstGeom prst="straightConnector1">
            <a:avLst/>
          </a:prstGeom>
          <a:noFill/>
          <a:ln w="9525" cap="flat" cmpd="sng">
            <a:solidFill>
              <a:srgbClr val="670038"/>
            </a:solidFill>
            <a:prstDash val="solid"/>
            <a:round/>
            <a:headEnd type="none" w="med" len="med"/>
            <a:tailEnd type="non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0" y="0"/>
            <a:ext cx="9082225" cy="5143501"/>
          </a:xfrm>
          <a:prstGeom prst="rect">
            <a:avLst/>
          </a:prstGeom>
          <a:noFill/>
          <a:ln>
            <a:noFill/>
          </a:ln>
        </p:spPr>
      </p:pic>
      <p:pic>
        <p:nvPicPr>
          <p:cNvPr id="179" name="Google Shape;179;p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9144003" cy="2335826"/>
          </a:xfrm>
          <a:prstGeom prst="rect">
            <a:avLst/>
          </a:prstGeom>
          <a:noFill/>
          <a:ln>
            <a:noFill/>
          </a:ln>
        </p:spPr>
      </p:pic>
      <p:sp>
        <p:nvSpPr>
          <p:cNvPr id="180" name="Google Shape;180;p22"/>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2"/>
          <p:cNvSpPr txBox="1"/>
          <p:nvPr/>
        </p:nvSpPr>
        <p:spPr>
          <a:xfrm>
            <a:off x="61775" y="251675"/>
            <a:ext cx="8973928"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dirty="0">
                <a:solidFill>
                  <a:schemeClr val="lt1"/>
                </a:solidFill>
                <a:latin typeface="Manrope"/>
                <a:ea typeface="Manrope"/>
                <a:cs typeface="Manrope"/>
                <a:sym typeface="Manrope"/>
              </a:rPr>
              <a:t>2025 Is Separation Season</a:t>
            </a:r>
            <a:endParaRPr sz="3600" b="1" dirty="0">
              <a:solidFill>
                <a:schemeClr val="lt1"/>
              </a:solidFill>
              <a:latin typeface="Manrope"/>
              <a:ea typeface="Manrope"/>
              <a:cs typeface="Manrope"/>
              <a:sym typeface="Manrope"/>
            </a:endParaRPr>
          </a:p>
        </p:txBody>
      </p:sp>
      <p:sp>
        <p:nvSpPr>
          <p:cNvPr id="182" name="Google Shape;182;p22"/>
          <p:cNvSpPr txBox="1"/>
          <p:nvPr/>
        </p:nvSpPr>
        <p:spPr>
          <a:xfrm>
            <a:off x="793550" y="4375725"/>
            <a:ext cx="18375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Manrope"/>
                <a:ea typeface="Manrope"/>
                <a:cs typeface="Manrope"/>
                <a:sym typeface="Manrope"/>
              </a:rPr>
              <a:t> </a:t>
            </a:r>
            <a:r>
              <a:rPr lang="en" sz="1800" b="1">
                <a:solidFill>
                  <a:srgbClr val="670038"/>
                </a:solidFill>
                <a:latin typeface="Manrope"/>
                <a:ea typeface="Manrope"/>
                <a:cs typeface="Manrope"/>
                <a:sym typeface="Manrope"/>
              </a:rPr>
              <a:t>Not</a:t>
            </a:r>
            <a:r>
              <a:rPr lang="en" sz="1800" b="1">
                <a:solidFill>
                  <a:schemeClr val="dk1"/>
                </a:solidFill>
                <a:latin typeface="Manrope"/>
                <a:ea typeface="Manrope"/>
                <a:cs typeface="Manrope"/>
                <a:sym typeface="Manrope"/>
              </a:rPr>
              <a:t> using AI</a:t>
            </a:r>
            <a:endParaRPr sz="2100" b="1">
              <a:latin typeface="Manrope"/>
              <a:ea typeface="Manrope"/>
              <a:cs typeface="Manrope"/>
              <a:sym typeface="Manrope"/>
            </a:endParaRPr>
          </a:p>
        </p:txBody>
      </p:sp>
      <p:sp>
        <p:nvSpPr>
          <p:cNvPr id="183" name="Google Shape;183;p22"/>
          <p:cNvSpPr txBox="1"/>
          <p:nvPr/>
        </p:nvSpPr>
        <p:spPr>
          <a:xfrm>
            <a:off x="3653250" y="4375725"/>
            <a:ext cx="18375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rgbClr val="670038"/>
                </a:solidFill>
                <a:latin typeface="Manrope"/>
                <a:ea typeface="Manrope"/>
                <a:cs typeface="Manrope"/>
                <a:sym typeface="Manrope"/>
              </a:rPr>
              <a:t>Basic</a:t>
            </a:r>
            <a:r>
              <a:rPr lang="en" sz="1800" b="1">
                <a:solidFill>
                  <a:schemeClr val="dk1"/>
                </a:solidFill>
                <a:latin typeface="Manrope"/>
                <a:ea typeface="Manrope"/>
                <a:cs typeface="Manrope"/>
                <a:sym typeface="Manrope"/>
              </a:rPr>
              <a:t> AI</a:t>
            </a:r>
            <a:endParaRPr sz="2100" b="1">
              <a:latin typeface="Manrope"/>
              <a:ea typeface="Manrope"/>
              <a:cs typeface="Manrope"/>
              <a:sym typeface="Manrope"/>
            </a:endParaRPr>
          </a:p>
        </p:txBody>
      </p:sp>
      <p:sp>
        <p:nvSpPr>
          <p:cNvPr id="184" name="Google Shape;184;p22"/>
          <p:cNvSpPr txBox="1"/>
          <p:nvPr/>
        </p:nvSpPr>
        <p:spPr>
          <a:xfrm>
            <a:off x="6512955" y="4375725"/>
            <a:ext cx="18375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rgbClr val="670038"/>
                </a:solidFill>
                <a:latin typeface="Manrope"/>
                <a:ea typeface="Manrope"/>
                <a:cs typeface="Manrope"/>
                <a:sym typeface="Manrope"/>
              </a:rPr>
              <a:t>Skilled</a:t>
            </a:r>
            <a:r>
              <a:rPr lang="en" sz="1800" b="1">
                <a:solidFill>
                  <a:schemeClr val="dk1"/>
                </a:solidFill>
                <a:latin typeface="Manrope"/>
                <a:ea typeface="Manrope"/>
                <a:cs typeface="Manrope"/>
                <a:sym typeface="Manrope"/>
              </a:rPr>
              <a:t> AI Use</a:t>
            </a:r>
            <a:endParaRPr sz="2100" b="1">
              <a:latin typeface="Manrope"/>
              <a:ea typeface="Manrope"/>
              <a:cs typeface="Manrope"/>
              <a:sym typeface="Manrope"/>
            </a:endParaRPr>
          </a:p>
        </p:txBody>
      </p:sp>
      <p:pic>
        <p:nvPicPr>
          <p:cNvPr id="185" name="Google Shape;185;p22"/>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397737" y="1966423"/>
            <a:ext cx="2348524" cy="2202873"/>
          </a:xfrm>
          <a:prstGeom prst="rect">
            <a:avLst/>
          </a:prstGeom>
          <a:noFill/>
          <a:ln>
            <a:noFill/>
          </a:ln>
        </p:spPr>
      </p:pic>
      <p:pic>
        <p:nvPicPr>
          <p:cNvPr id="186" name="Google Shape;186;p22"/>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538037" y="1966423"/>
            <a:ext cx="2348524" cy="2202873"/>
          </a:xfrm>
          <a:prstGeom prst="rect">
            <a:avLst/>
          </a:prstGeom>
          <a:noFill/>
          <a:ln>
            <a:noFill/>
          </a:ln>
        </p:spPr>
      </p:pic>
      <p:pic>
        <p:nvPicPr>
          <p:cNvPr id="187" name="Google Shape;187;p22"/>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6294952" y="1966413"/>
            <a:ext cx="2348524" cy="220288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0" y="0"/>
            <a:ext cx="9082225" cy="5143501"/>
          </a:xfrm>
          <a:prstGeom prst="rect">
            <a:avLst/>
          </a:prstGeom>
          <a:noFill/>
          <a:ln>
            <a:noFill/>
          </a:ln>
        </p:spPr>
      </p:pic>
      <p:sp>
        <p:nvSpPr>
          <p:cNvPr id="219" name="Google Shape;219;p26"/>
          <p:cNvSpPr txBox="1"/>
          <p:nvPr/>
        </p:nvSpPr>
        <p:spPr>
          <a:xfrm>
            <a:off x="61775" y="358805"/>
            <a:ext cx="4923480" cy="4178806"/>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700" b="1" dirty="0">
                <a:solidFill>
                  <a:srgbClr val="670038"/>
                </a:solidFill>
                <a:latin typeface="Manrope"/>
                <a:ea typeface="Manrope"/>
                <a:cs typeface="Manrope"/>
                <a:sym typeface="Manrope"/>
              </a:rPr>
              <a:t>Responsible AI</a:t>
            </a:r>
            <a:endParaRPr lang="en" sz="2800" b="1" dirty="0">
              <a:solidFill>
                <a:schemeClr val="dk1"/>
              </a:solidFill>
              <a:latin typeface="Manrope"/>
              <a:ea typeface="Manrope"/>
              <a:cs typeface="Manrope"/>
              <a:sym typeface="Manrope"/>
            </a:endParaRPr>
          </a:p>
          <a:p>
            <a:pPr marL="0" lvl="0" indent="0" algn="ctr" rtl="0">
              <a:lnSpc>
                <a:spcPct val="200000"/>
              </a:lnSpc>
              <a:spcBef>
                <a:spcPts val="0"/>
              </a:spcBef>
              <a:spcAft>
                <a:spcPts val="0"/>
              </a:spcAft>
              <a:buNone/>
            </a:pPr>
            <a:r>
              <a:rPr lang="en" sz="2800" dirty="0">
                <a:solidFill>
                  <a:schemeClr val="dk1"/>
                </a:solidFill>
                <a:latin typeface="Manrope"/>
                <a:ea typeface="Manrope"/>
                <a:cs typeface="Manrope"/>
                <a:sym typeface="Manrope"/>
              </a:rPr>
              <a:t>Never ask a woman </a:t>
            </a:r>
            <a:r>
              <a:rPr lang="en" sz="2800" b="1" dirty="0">
                <a:solidFill>
                  <a:schemeClr val="dk1"/>
                </a:solidFill>
                <a:latin typeface="Manrope"/>
                <a:ea typeface="Manrope"/>
                <a:cs typeface="Manrope"/>
                <a:sym typeface="Manrope"/>
              </a:rPr>
              <a:t>her age.</a:t>
            </a:r>
          </a:p>
          <a:p>
            <a:pPr marL="0" lvl="0" indent="0" algn="ctr" rtl="0">
              <a:lnSpc>
                <a:spcPct val="115000"/>
              </a:lnSpc>
              <a:spcBef>
                <a:spcPts val="0"/>
              </a:spcBef>
              <a:spcAft>
                <a:spcPts val="0"/>
              </a:spcAft>
              <a:buNone/>
            </a:pPr>
            <a:endParaRPr lang="en" sz="2800" b="1" dirty="0">
              <a:solidFill>
                <a:schemeClr val="dk1"/>
              </a:solidFill>
              <a:latin typeface="Manrope"/>
              <a:ea typeface="Manrope"/>
              <a:cs typeface="Manrope"/>
              <a:sym typeface="Manrope"/>
            </a:endParaRPr>
          </a:p>
          <a:p>
            <a:pPr marL="0" lvl="0" indent="0" algn="ctr" rtl="0">
              <a:lnSpc>
                <a:spcPct val="115000"/>
              </a:lnSpc>
              <a:spcBef>
                <a:spcPts val="0"/>
              </a:spcBef>
              <a:spcAft>
                <a:spcPts val="0"/>
              </a:spcAft>
              <a:buNone/>
            </a:pPr>
            <a:r>
              <a:rPr lang="en" sz="2800" dirty="0">
                <a:solidFill>
                  <a:schemeClr val="dk1"/>
                </a:solidFill>
                <a:latin typeface="Manrope"/>
                <a:ea typeface="Manrope"/>
                <a:cs typeface="Manrope"/>
                <a:sym typeface="Manrope"/>
              </a:rPr>
              <a:t>A man, </a:t>
            </a:r>
            <a:r>
              <a:rPr lang="en" sz="2800" b="1" dirty="0">
                <a:solidFill>
                  <a:schemeClr val="dk1"/>
                </a:solidFill>
                <a:latin typeface="Manrope"/>
                <a:ea typeface="Manrope"/>
                <a:cs typeface="Manrope"/>
                <a:sym typeface="Manrope"/>
              </a:rPr>
              <a:t>his salary.</a:t>
            </a:r>
          </a:p>
          <a:p>
            <a:pPr marL="0" lvl="0" indent="0" algn="ctr" rtl="0">
              <a:lnSpc>
                <a:spcPct val="115000"/>
              </a:lnSpc>
              <a:spcBef>
                <a:spcPts val="0"/>
              </a:spcBef>
              <a:spcAft>
                <a:spcPts val="0"/>
              </a:spcAft>
              <a:buNone/>
            </a:pPr>
            <a:endParaRPr lang="en" sz="2800" b="1" dirty="0">
              <a:solidFill>
                <a:schemeClr val="dk1"/>
              </a:solidFill>
              <a:latin typeface="Manrope"/>
              <a:ea typeface="Manrope"/>
              <a:cs typeface="Manrope"/>
              <a:sym typeface="Manrope"/>
            </a:endParaRPr>
          </a:p>
          <a:p>
            <a:pPr marL="0" lvl="0" indent="0" algn="ctr" rtl="0">
              <a:lnSpc>
                <a:spcPct val="115000"/>
              </a:lnSpc>
              <a:spcBef>
                <a:spcPts val="0"/>
              </a:spcBef>
              <a:spcAft>
                <a:spcPts val="0"/>
              </a:spcAft>
              <a:buNone/>
            </a:pPr>
            <a:r>
              <a:rPr lang="en" sz="2800" dirty="0">
                <a:solidFill>
                  <a:schemeClr val="dk1"/>
                </a:solidFill>
                <a:latin typeface="Manrope"/>
                <a:ea typeface="Manrope"/>
                <a:cs typeface="Manrope"/>
                <a:sym typeface="Manrope"/>
              </a:rPr>
              <a:t>An AI company, where they got their </a:t>
            </a:r>
            <a:r>
              <a:rPr lang="en" sz="2800" b="1" dirty="0">
                <a:solidFill>
                  <a:schemeClr val="dk1"/>
                </a:solidFill>
                <a:latin typeface="Manrope"/>
                <a:ea typeface="Manrope"/>
                <a:cs typeface="Manrope"/>
                <a:sym typeface="Manrope"/>
              </a:rPr>
              <a:t>training data.</a:t>
            </a:r>
            <a:endParaRPr sz="3000" b="1" dirty="0">
              <a:solidFill>
                <a:schemeClr val="dk1"/>
              </a:solidFill>
              <a:latin typeface="Manrope"/>
              <a:ea typeface="Manrope"/>
              <a:cs typeface="Manrope"/>
              <a:sym typeface="Manrope"/>
            </a:endParaRPr>
          </a:p>
        </p:txBody>
      </p:sp>
      <p:sp>
        <p:nvSpPr>
          <p:cNvPr id="220" name="Google Shape;220;p26"/>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A person crying with a white circle&#10;&#10;Description automatically generated">
            <a:extLst>
              <a:ext uri="{FF2B5EF4-FFF2-40B4-BE49-F238E27FC236}">
                <a16:creationId xmlns:a16="http://schemas.microsoft.com/office/drawing/2014/main" id="{F9AF9164-C42E-8AE6-D289-EBF7F8867EB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047030" y="982980"/>
            <a:ext cx="3961067" cy="282306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
          <a:extLst>
            <a:ext uri="{FF2B5EF4-FFF2-40B4-BE49-F238E27FC236}">
              <a16:creationId xmlns:a16="http://schemas.microsoft.com/office/drawing/2014/main" id="{7FAC53EC-6BF5-F442-5E19-3D2BB8AE7F17}"/>
            </a:ext>
          </a:extLst>
        </p:cNvPr>
        <p:cNvGrpSpPr/>
        <p:nvPr/>
      </p:nvGrpSpPr>
      <p:grpSpPr>
        <a:xfrm>
          <a:off x="0" y="0"/>
          <a:ext cx="0" cy="0"/>
          <a:chOff x="0" y="0"/>
          <a:chExt cx="0" cy="0"/>
        </a:xfrm>
      </p:grpSpPr>
      <p:pic>
        <p:nvPicPr>
          <p:cNvPr id="218" name="Google Shape;218;p26">
            <a:extLst>
              <a:ext uri="{FF2B5EF4-FFF2-40B4-BE49-F238E27FC236}">
                <a16:creationId xmlns:a16="http://schemas.microsoft.com/office/drawing/2014/main" id="{15D5A107-1C05-2C69-21A3-04FA71FFDE4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0" y="0"/>
            <a:ext cx="9082225" cy="5143501"/>
          </a:xfrm>
          <a:prstGeom prst="rect">
            <a:avLst/>
          </a:prstGeom>
          <a:noFill/>
          <a:ln>
            <a:noFill/>
          </a:ln>
        </p:spPr>
      </p:pic>
      <p:sp>
        <p:nvSpPr>
          <p:cNvPr id="219" name="Google Shape;219;p26">
            <a:extLst>
              <a:ext uri="{FF2B5EF4-FFF2-40B4-BE49-F238E27FC236}">
                <a16:creationId xmlns:a16="http://schemas.microsoft.com/office/drawing/2014/main" id="{72F0B49B-5413-A87B-60C5-DB6E80A5A05D}"/>
              </a:ext>
            </a:extLst>
          </p:cNvPr>
          <p:cNvSpPr txBox="1"/>
          <p:nvPr/>
        </p:nvSpPr>
        <p:spPr>
          <a:xfrm>
            <a:off x="3932035" y="1824637"/>
            <a:ext cx="5150190" cy="1494225"/>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700" b="1" dirty="0">
                <a:solidFill>
                  <a:srgbClr val="670038"/>
                </a:solidFill>
                <a:latin typeface="Manrope"/>
                <a:ea typeface="Manrope"/>
                <a:cs typeface="Manrope"/>
                <a:sym typeface="Manrope"/>
              </a:rPr>
              <a:t>2023 </a:t>
            </a:r>
            <a:r>
              <a:rPr lang="en" sz="3700" b="1" dirty="0" err="1">
                <a:solidFill>
                  <a:srgbClr val="670038"/>
                </a:solidFill>
                <a:latin typeface="Manrope"/>
                <a:ea typeface="Manrope"/>
                <a:cs typeface="Manrope"/>
                <a:sym typeface="Manrope"/>
              </a:rPr>
              <a:t>Dictionary.com</a:t>
            </a:r>
            <a:r>
              <a:rPr lang="en" sz="3700" b="1" dirty="0">
                <a:solidFill>
                  <a:srgbClr val="670038"/>
                </a:solidFill>
                <a:latin typeface="Manrope"/>
                <a:ea typeface="Manrope"/>
                <a:cs typeface="Manrope"/>
                <a:sym typeface="Manrope"/>
              </a:rPr>
              <a:t> </a:t>
            </a:r>
          </a:p>
          <a:p>
            <a:pPr marL="0" lvl="0" indent="0" algn="ctr" rtl="0">
              <a:lnSpc>
                <a:spcPct val="115000"/>
              </a:lnSpc>
              <a:spcBef>
                <a:spcPts val="0"/>
              </a:spcBef>
              <a:spcAft>
                <a:spcPts val="0"/>
              </a:spcAft>
              <a:buNone/>
            </a:pPr>
            <a:r>
              <a:rPr lang="en" sz="3700" b="1" dirty="0">
                <a:solidFill>
                  <a:srgbClr val="670038"/>
                </a:solidFill>
                <a:latin typeface="Manrope"/>
                <a:ea typeface="Manrope"/>
                <a:cs typeface="Manrope"/>
                <a:sym typeface="Manrope"/>
              </a:rPr>
              <a:t>Word of the Year?</a:t>
            </a:r>
            <a:endParaRPr sz="3000" b="1" dirty="0">
              <a:solidFill>
                <a:schemeClr val="dk1"/>
              </a:solidFill>
              <a:latin typeface="Manrope"/>
              <a:ea typeface="Manrope"/>
              <a:cs typeface="Manrope"/>
              <a:sym typeface="Manrope"/>
            </a:endParaRPr>
          </a:p>
        </p:txBody>
      </p:sp>
      <p:sp>
        <p:nvSpPr>
          <p:cNvPr id="220" name="Google Shape;220;p26">
            <a:extLst>
              <a:ext uri="{FF2B5EF4-FFF2-40B4-BE49-F238E27FC236}">
                <a16:creationId xmlns:a16="http://schemas.microsoft.com/office/drawing/2014/main" id="{51E99833-2A47-16C0-D0E9-3F2DA06BE91F}"/>
              </a:ext>
            </a:extLst>
          </p:cNvPr>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A person sitting at a table with a book&#10;&#10;AI-generated content may be incorrect.">
            <a:extLst>
              <a:ext uri="{FF2B5EF4-FFF2-40B4-BE49-F238E27FC236}">
                <a16:creationId xmlns:a16="http://schemas.microsoft.com/office/drawing/2014/main" id="{D7933ED5-A386-4E76-D954-DF96BEB926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0"/>
            <a:ext cx="3857625" cy="5143500"/>
          </a:xfrm>
          <a:prstGeom prst="rect">
            <a:avLst/>
          </a:prstGeom>
        </p:spPr>
      </p:pic>
    </p:spTree>
    <p:extLst>
      <p:ext uri="{BB962C8B-B14F-4D97-AF65-F5344CB8AC3E}">
        <p14:creationId xmlns:p14="http://schemas.microsoft.com/office/powerpoint/2010/main" val="916263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
          <a:extLst>
            <a:ext uri="{FF2B5EF4-FFF2-40B4-BE49-F238E27FC236}">
              <a16:creationId xmlns:a16="http://schemas.microsoft.com/office/drawing/2014/main" id="{DE0CAF72-A55D-64E5-4FF3-8C48F54A7150}"/>
            </a:ext>
          </a:extLst>
        </p:cNvPr>
        <p:cNvGrpSpPr/>
        <p:nvPr/>
      </p:nvGrpSpPr>
      <p:grpSpPr>
        <a:xfrm>
          <a:off x="0" y="0"/>
          <a:ext cx="0" cy="0"/>
          <a:chOff x="0" y="0"/>
          <a:chExt cx="0" cy="0"/>
        </a:xfrm>
      </p:grpSpPr>
      <p:pic>
        <p:nvPicPr>
          <p:cNvPr id="218" name="Google Shape;218;p26">
            <a:extLst>
              <a:ext uri="{FF2B5EF4-FFF2-40B4-BE49-F238E27FC236}">
                <a16:creationId xmlns:a16="http://schemas.microsoft.com/office/drawing/2014/main" id="{75FDBDEA-AB52-E2DC-463F-F73208F6A467}"/>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0" y="0"/>
            <a:ext cx="9082225" cy="5143501"/>
          </a:xfrm>
          <a:prstGeom prst="rect">
            <a:avLst/>
          </a:prstGeom>
          <a:noFill/>
          <a:ln>
            <a:noFill/>
          </a:ln>
        </p:spPr>
      </p:pic>
      <p:sp>
        <p:nvSpPr>
          <p:cNvPr id="219" name="Google Shape;219;p26">
            <a:extLst>
              <a:ext uri="{FF2B5EF4-FFF2-40B4-BE49-F238E27FC236}">
                <a16:creationId xmlns:a16="http://schemas.microsoft.com/office/drawing/2014/main" id="{44019DD2-B0EB-3C0E-9E56-B969DE8B43AA}"/>
              </a:ext>
            </a:extLst>
          </p:cNvPr>
          <p:cNvSpPr txBox="1"/>
          <p:nvPr/>
        </p:nvSpPr>
        <p:spPr>
          <a:xfrm>
            <a:off x="3857625" y="2152035"/>
            <a:ext cx="5150190" cy="83943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700" b="1" dirty="0">
                <a:solidFill>
                  <a:srgbClr val="670038"/>
                </a:solidFill>
                <a:latin typeface="Manrope"/>
                <a:ea typeface="Manrope"/>
                <a:cs typeface="Manrope"/>
                <a:sym typeface="Manrope"/>
              </a:rPr>
              <a:t>And the Winner is.....</a:t>
            </a:r>
            <a:endParaRPr sz="3000" b="1" dirty="0">
              <a:solidFill>
                <a:schemeClr val="dk1"/>
              </a:solidFill>
              <a:latin typeface="Manrope"/>
              <a:ea typeface="Manrope"/>
              <a:cs typeface="Manrope"/>
              <a:sym typeface="Manrope"/>
            </a:endParaRPr>
          </a:p>
        </p:txBody>
      </p:sp>
      <p:sp>
        <p:nvSpPr>
          <p:cNvPr id="220" name="Google Shape;220;p26">
            <a:extLst>
              <a:ext uri="{FF2B5EF4-FFF2-40B4-BE49-F238E27FC236}">
                <a16:creationId xmlns:a16="http://schemas.microsoft.com/office/drawing/2014/main" id="{CCB4B26E-DE2E-B7FC-02F4-4EAC1F2FC9B2}"/>
              </a:ext>
            </a:extLst>
          </p:cNvPr>
          <p:cNvSpPr/>
          <p:nvPr/>
        </p:nvSpPr>
        <p:spPr>
          <a:xfrm>
            <a:off x="9082225" y="0"/>
            <a:ext cx="108300" cy="5143500"/>
          </a:xfrm>
          <a:prstGeom prst="rect">
            <a:avLst/>
          </a:prstGeom>
          <a:solidFill>
            <a:srgbClr val="67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purple and white brain&#10;&#10;AI-generated content may be incorrect.">
            <a:extLst>
              <a:ext uri="{FF2B5EF4-FFF2-40B4-BE49-F238E27FC236}">
                <a16:creationId xmlns:a16="http://schemas.microsoft.com/office/drawing/2014/main" id="{E5CC38FA-0624-A51C-D4BF-FAEA6E6955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3857625" cy="5143500"/>
          </a:xfrm>
          <a:prstGeom prst="rect">
            <a:avLst/>
          </a:prstGeom>
        </p:spPr>
      </p:pic>
    </p:spTree>
    <p:extLst>
      <p:ext uri="{BB962C8B-B14F-4D97-AF65-F5344CB8AC3E}">
        <p14:creationId xmlns:p14="http://schemas.microsoft.com/office/powerpoint/2010/main" val="41984917"/>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11228</TotalTime>
  <Words>946</Words>
  <Application>Microsoft Macintosh PowerPoint</Application>
  <PresentationFormat>On-screen Show (16:9)</PresentationFormat>
  <Paragraphs>164</Paragraphs>
  <Slides>39</Slides>
  <Notes>39</Notes>
  <HiddenSlides>0</HiddenSlides>
  <MMClips>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vt:i4>
      </vt:variant>
    </vt:vector>
  </HeadingPairs>
  <TitlesOfParts>
    <vt:vector size="51" baseType="lpstr">
      <vt:lpstr>Montserrat Light</vt:lpstr>
      <vt:lpstr>Manrope ExtraBold</vt:lpstr>
      <vt:lpstr>Arial</vt:lpstr>
      <vt:lpstr>Manrope Medium</vt:lpstr>
      <vt:lpstr>Roboto</vt:lpstr>
      <vt:lpstr>Manrope SemiBold</vt:lpstr>
      <vt:lpstr>Marcellus Bold</vt:lpstr>
      <vt:lpstr>Manrope</vt:lpstr>
      <vt:lpstr>Marcellus</vt:lpstr>
      <vt:lpstr>Manrope Light</vt:lpstr>
      <vt:lpstr>Palatino</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Agent AI Toolbox</vt:lpstr>
      <vt:lpstr>Turn Long Videos Into Short Clips</vt:lpstr>
      <vt:lpstr>Six Pack of GPT’s to Build Your AI Muscle</vt:lpstr>
      <vt:lpstr>PowerPoint Presentation</vt:lpstr>
      <vt:lpstr>PowerPoint Presentation</vt:lpstr>
      <vt:lpstr>AI Notetaker</vt:lpstr>
      <vt:lpstr>The Road to Artificial General Intelligence (AGI)</vt:lpstr>
      <vt:lpstr>PowerPoint Presentation</vt:lpstr>
      <vt:lpstr>  Simply AI      Your Personal Assistant</vt:lpstr>
      <vt:lpstr>AI Technologies Evolving Rapidly</vt:lpstr>
      <vt:lpstr>New Headshot Anyone?!</vt:lpstr>
      <vt:lpstr>AI Will Revolutionize Audio Computing</vt:lpstr>
      <vt:lpstr>AI Will Revolutionize Audio Computing</vt:lpstr>
      <vt:lpstr>AI Will Revolutionize Video Creation</vt:lpstr>
      <vt:lpstr>Road To Your AI Mastery</vt:lpstr>
      <vt:lpstr>PowerPoint Presentation</vt:lpstr>
      <vt:lpstr>PowerPoint Presentation</vt:lpstr>
      <vt:lpstr>Your 30-Day Challenge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Don Freewalt</cp:lastModifiedBy>
  <cp:revision>107</cp:revision>
  <cp:lastPrinted>2024-05-09T15:55:08Z</cp:lastPrinted>
  <dcterms:modified xsi:type="dcterms:W3CDTF">2025-04-03T20:28:36Z</dcterms:modified>
</cp:coreProperties>
</file>